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35"/>
  </p:notesMasterIdLst>
  <p:sldIdLst>
    <p:sldId id="256" r:id="rId5"/>
    <p:sldId id="295" r:id="rId6"/>
    <p:sldId id="296" r:id="rId7"/>
    <p:sldId id="257" r:id="rId8"/>
    <p:sldId id="304" r:id="rId9"/>
    <p:sldId id="305" r:id="rId10"/>
    <p:sldId id="307" r:id="rId11"/>
    <p:sldId id="302" r:id="rId12"/>
    <p:sldId id="309" r:id="rId13"/>
    <p:sldId id="297" r:id="rId14"/>
    <p:sldId id="310" r:id="rId15"/>
    <p:sldId id="311" r:id="rId16"/>
    <p:sldId id="312" r:id="rId17"/>
    <p:sldId id="298" r:id="rId18"/>
    <p:sldId id="306" r:id="rId19"/>
    <p:sldId id="322" r:id="rId20"/>
    <p:sldId id="313" r:id="rId21"/>
    <p:sldId id="315" r:id="rId22"/>
    <p:sldId id="323" r:id="rId23"/>
    <p:sldId id="324" r:id="rId24"/>
    <p:sldId id="299" r:id="rId25"/>
    <p:sldId id="316" r:id="rId26"/>
    <p:sldId id="326" r:id="rId27"/>
    <p:sldId id="325" r:id="rId28"/>
    <p:sldId id="318" r:id="rId29"/>
    <p:sldId id="327" r:id="rId30"/>
    <p:sldId id="319" r:id="rId31"/>
    <p:sldId id="300" r:id="rId32"/>
    <p:sldId id="328" r:id="rId33"/>
    <p:sldId id="280" r:id="rId34"/>
  </p:sldIdLst>
  <p:sldSz cx="12192000" cy="6858000"/>
  <p:notesSz cx="6858000" cy="9144000"/>
  <p:embeddedFontLst>
    <p:embeddedFont>
      <p:font typeface="Franklin Gothic Book" panose="020B0503020102020204" pitchFamily="34" charset="0"/>
      <p:regular r:id="rId36"/>
      <p:italic r:id="rId37"/>
    </p:embeddedFont>
    <p:embeddedFont>
      <p:font typeface="Franklin Gothic Medium" panose="020B0603020102020204" pitchFamily="34" charset="0"/>
      <p:regular r:id="rId38"/>
      <p:italic r:id="rId39"/>
    </p:embeddedFont>
    <p:embeddedFont>
      <p:font typeface="Franklin Gothic Medium Cond" panose="020B0606030402020204" pitchFamily="3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80" userDrawn="1">
          <p15:clr>
            <a:srgbClr val="A4A3A4"/>
          </p15:clr>
        </p15:guide>
        <p15:guide id="2" pos="31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26CE219-6CB4-4D82-2315-C217F06FFCCD}" name="Hiller, Kelly R" initials="HKR" userId="S::khiller@purdue.edu::b25b1487-7f5e-4b7f-a0b2-f8bcb0b1ea5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FFF"/>
    <a:srgbClr val="EBEAEA"/>
    <a:srgbClr val="C5B68E"/>
    <a:srgbClr val="CFB991"/>
    <a:srgbClr val="CAB991"/>
    <a:srgbClr val="DDB945"/>
    <a:srgbClr val="EBD9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2D607A-32C4-0C81-7653-04400D65E19E}" v="2398" dt="2025-10-02T03:05:09.671"/>
    <p1510:client id="{ACC5F614-0503-2390-BD9D-5BC085062CF3}" v="1432" dt="2025-10-01T14:06:39.293"/>
    <p1510:client id="{D66914C9-F5A9-1E0D-F958-ECEA2E9020C9}" v="2689" dt="2025-10-02T00:43:37.5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080"/>
        <p:guide pos="312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47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a Marie Joslin" userId="S::cjoslin@purdue.edu::de5ff4ba-7c02-41d8-8515-a4bc57700b36" providerId="AD" clId="Web-{30EEDFAD-90F5-E895-FCF8-11D0163F90E1}"/>
    <pc:docChg chg="addSld delSld modSld">
      <pc:chgData name="Christina Marie Joslin" userId="S::cjoslin@purdue.edu::de5ff4ba-7c02-41d8-8515-a4bc57700b36" providerId="AD" clId="Web-{30EEDFAD-90F5-E895-FCF8-11D0163F90E1}" dt="2025-09-29T16:30:20.276" v="106" actId="20577"/>
      <pc:docMkLst>
        <pc:docMk/>
      </pc:docMkLst>
      <pc:sldChg chg="modSp new">
        <pc:chgData name="Christina Marie Joslin" userId="S::cjoslin@purdue.edu::de5ff4ba-7c02-41d8-8515-a4bc57700b36" providerId="AD" clId="Web-{30EEDFAD-90F5-E895-FCF8-11D0163F90E1}" dt="2025-09-29T16:30:20.276" v="106" actId="20577"/>
        <pc:sldMkLst>
          <pc:docMk/>
          <pc:sldMk cId="1718501588" sldId="310"/>
        </pc:sldMkLst>
        <pc:spChg chg="mod">
          <ac:chgData name="Christina Marie Joslin" userId="S::cjoslin@purdue.edu::de5ff4ba-7c02-41d8-8515-a4bc57700b36" providerId="AD" clId="Web-{30EEDFAD-90F5-E895-FCF8-11D0163F90E1}" dt="2025-09-29T16:30:20.276" v="106" actId="20577"/>
          <ac:spMkLst>
            <pc:docMk/>
            <pc:sldMk cId="1718501588" sldId="310"/>
            <ac:spMk id="3" creationId="{8B5E99FC-84E8-5E4C-F096-4A245B197E8C}"/>
          </ac:spMkLst>
        </pc:spChg>
        <pc:spChg chg="mod">
          <ac:chgData name="Christina Marie Joslin" userId="S::cjoslin@purdue.edu::de5ff4ba-7c02-41d8-8515-a4bc57700b36" providerId="AD" clId="Web-{30EEDFAD-90F5-E895-FCF8-11D0163F90E1}" dt="2025-09-29T16:29:40.163" v="90" actId="20577"/>
          <ac:spMkLst>
            <pc:docMk/>
            <pc:sldMk cId="1718501588" sldId="310"/>
            <ac:spMk id="4" creationId="{E91C3563-A962-FC42-3FB4-27DD25A0E939}"/>
          </ac:spMkLst>
        </pc:spChg>
      </pc:sldChg>
      <pc:sldChg chg="add replId">
        <pc:chgData name="Christina Marie Joslin" userId="S::cjoslin@purdue.edu::de5ff4ba-7c02-41d8-8515-a4bc57700b36" providerId="AD" clId="Web-{30EEDFAD-90F5-E895-FCF8-11D0163F90E1}" dt="2025-09-29T16:26:46.199" v="81"/>
        <pc:sldMkLst>
          <pc:docMk/>
          <pc:sldMk cId="650898390" sldId="311"/>
        </pc:sldMkLst>
      </pc:sldChg>
      <pc:sldChg chg="add replId">
        <pc:chgData name="Christina Marie Joslin" userId="S::cjoslin@purdue.edu::de5ff4ba-7c02-41d8-8515-a4bc57700b36" providerId="AD" clId="Web-{30EEDFAD-90F5-E895-FCF8-11D0163F90E1}" dt="2025-09-29T16:26:47.402" v="82"/>
        <pc:sldMkLst>
          <pc:docMk/>
          <pc:sldMk cId="2485180023" sldId="312"/>
        </pc:sldMkLst>
      </pc:sldChg>
    </pc:docChg>
  </pc:docChgLst>
  <pc:docChgLst>
    <pc:chgData name="Christina Marie Joslin" userId="S::cjoslin@purdue.edu::de5ff4ba-7c02-41d8-8515-a4bc57700b36" providerId="AD" clId="Web-{D66914C9-F5A9-1E0D-F958-ECEA2E9020C9}"/>
    <pc:docChg chg="addSld delSld modSld sldOrd">
      <pc:chgData name="Christina Marie Joslin" userId="S::cjoslin@purdue.edu::de5ff4ba-7c02-41d8-8515-a4bc57700b36" providerId="AD" clId="Web-{D66914C9-F5A9-1E0D-F958-ECEA2E9020C9}" dt="2025-10-02T00:43:37.567" v="2569"/>
      <pc:docMkLst>
        <pc:docMk/>
      </pc:docMkLst>
      <pc:sldChg chg="modSp">
        <pc:chgData name="Christina Marie Joslin" userId="S::cjoslin@purdue.edu::de5ff4ba-7c02-41d8-8515-a4bc57700b36" providerId="AD" clId="Web-{D66914C9-F5A9-1E0D-F958-ECEA2E9020C9}" dt="2025-10-01T23:05:45.696" v="1672" actId="1076"/>
        <pc:sldMkLst>
          <pc:docMk/>
          <pc:sldMk cId="1392395483" sldId="296"/>
        </pc:sldMkLst>
        <pc:grpChg chg="mod">
          <ac:chgData name="Christina Marie Joslin" userId="S::cjoslin@purdue.edu::de5ff4ba-7c02-41d8-8515-a4bc57700b36" providerId="AD" clId="Web-{D66914C9-F5A9-1E0D-F958-ECEA2E9020C9}" dt="2025-10-01T23:05:45.696" v="1672" actId="1076"/>
          <ac:grpSpMkLst>
            <pc:docMk/>
            <pc:sldMk cId="1392395483" sldId="296"/>
            <ac:grpSpMk id="2156" creationId="{F7213E67-58D6-9038-A60B-A1A78535975A}"/>
          </ac:grpSpMkLst>
        </pc:grpChg>
        <pc:graphicFrameChg chg="mod modGraphic">
          <ac:chgData name="Christina Marie Joslin" userId="S::cjoslin@purdue.edu::de5ff4ba-7c02-41d8-8515-a4bc57700b36" providerId="AD" clId="Web-{D66914C9-F5A9-1E0D-F958-ECEA2E9020C9}" dt="2025-10-01T23:05:32.461" v="1669" actId="1076"/>
          <ac:graphicFrameMkLst>
            <pc:docMk/>
            <pc:sldMk cId="1392395483" sldId="296"/>
            <ac:graphicFrameMk id="8" creationId="{BDCF0800-8E0B-B56A-01B7-8FE1883FE7EE}"/>
          </ac:graphicFrameMkLst>
        </pc:graphicFrameChg>
        <pc:picChg chg="mod">
          <ac:chgData name="Christina Marie Joslin" userId="S::cjoslin@purdue.edu::de5ff4ba-7c02-41d8-8515-a4bc57700b36" providerId="AD" clId="Web-{D66914C9-F5A9-1E0D-F958-ECEA2E9020C9}" dt="2025-10-01T23:05:39.367" v="1671" actId="1076"/>
          <ac:picMkLst>
            <pc:docMk/>
            <pc:sldMk cId="1392395483" sldId="296"/>
            <ac:picMk id="1279" creationId="{53D8DBFB-7EF9-4D3D-82C6-FB9C6170AA39}"/>
          </ac:picMkLst>
        </pc:picChg>
        <pc:picChg chg="mod">
          <ac:chgData name="Christina Marie Joslin" userId="S::cjoslin@purdue.edu::de5ff4ba-7c02-41d8-8515-a4bc57700b36" providerId="AD" clId="Web-{D66914C9-F5A9-1E0D-F958-ECEA2E9020C9}" dt="2025-10-01T23:04:48.710" v="1656" actId="1076"/>
          <ac:picMkLst>
            <pc:docMk/>
            <pc:sldMk cId="1392395483" sldId="296"/>
            <ac:picMk id="1592" creationId="{FA80846B-8EC8-50CB-9385-62FEB3FBAE88}"/>
          </ac:picMkLst>
        </pc:picChg>
        <pc:picChg chg="mod">
          <ac:chgData name="Christina Marie Joslin" userId="S::cjoslin@purdue.edu::de5ff4ba-7c02-41d8-8515-a4bc57700b36" providerId="AD" clId="Web-{D66914C9-F5A9-1E0D-F958-ECEA2E9020C9}" dt="2025-10-01T23:05:10.539" v="1662" actId="1076"/>
          <ac:picMkLst>
            <pc:docMk/>
            <pc:sldMk cId="1392395483" sldId="296"/>
            <ac:picMk id="1593" creationId="{AE1BD439-B8CA-88D9-604A-0E7AB2EBCD36}"/>
          </ac:picMkLst>
        </pc:picChg>
        <pc:picChg chg="mod">
          <ac:chgData name="Christina Marie Joslin" userId="S::cjoslin@purdue.edu::de5ff4ba-7c02-41d8-8515-a4bc57700b36" providerId="AD" clId="Web-{D66914C9-F5A9-1E0D-F958-ECEA2E9020C9}" dt="2025-10-01T23:05:16.242" v="1663" actId="1076"/>
          <ac:picMkLst>
            <pc:docMk/>
            <pc:sldMk cId="1392395483" sldId="296"/>
            <ac:picMk id="1614" creationId="{58598C86-ADA2-0561-E378-096AC6C87D71}"/>
          </ac:picMkLst>
        </pc:picChg>
        <pc:picChg chg="mod">
          <ac:chgData name="Christina Marie Joslin" userId="S::cjoslin@purdue.edu::de5ff4ba-7c02-41d8-8515-a4bc57700b36" providerId="AD" clId="Web-{D66914C9-F5A9-1E0D-F958-ECEA2E9020C9}" dt="2025-10-01T23:05:01.882" v="1660" actId="1076"/>
          <ac:picMkLst>
            <pc:docMk/>
            <pc:sldMk cId="1392395483" sldId="296"/>
            <ac:picMk id="1615" creationId="{DEF2586F-927D-F17C-1384-EEA41FBC0B7F}"/>
          </ac:picMkLst>
        </pc:picChg>
      </pc:sldChg>
      <pc:sldChg chg="modSp">
        <pc:chgData name="Christina Marie Joslin" userId="S::cjoslin@purdue.edu::de5ff4ba-7c02-41d8-8515-a4bc57700b36" providerId="AD" clId="Web-{D66914C9-F5A9-1E0D-F958-ECEA2E9020C9}" dt="2025-10-01T23:03:50.069" v="1642" actId="1076"/>
        <pc:sldMkLst>
          <pc:docMk/>
          <pc:sldMk cId="426167160" sldId="298"/>
        </pc:sldMkLst>
        <pc:spChg chg="mod">
          <ac:chgData name="Christina Marie Joslin" userId="S::cjoslin@purdue.edu::de5ff4ba-7c02-41d8-8515-a4bc57700b36" providerId="AD" clId="Web-{D66914C9-F5A9-1E0D-F958-ECEA2E9020C9}" dt="2025-10-01T23:03:50.069" v="1642" actId="1076"/>
          <ac:spMkLst>
            <pc:docMk/>
            <pc:sldMk cId="426167160" sldId="298"/>
            <ac:spMk id="2" creationId="{FC6A5C1B-0245-7AF6-D991-A4513DD5CC74}"/>
          </ac:spMkLst>
        </pc:spChg>
      </pc:sldChg>
      <pc:sldChg chg="addSp modSp">
        <pc:chgData name="Christina Marie Joslin" userId="S::cjoslin@purdue.edu::de5ff4ba-7c02-41d8-8515-a4bc57700b36" providerId="AD" clId="Web-{D66914C9-F5A9-1E0D-F958-ECEA2E9020C9}" dt="2025-10-01T22:41:46.837" v="1207" actId="1076"/>
        <pc:sldMkLst>
          <pc:docMk/>
          <pc:sldMk cId="4110210225" sldId="302"/>
        </pc:sldMkLst>
        <pc:spChg chg="add mod">
          <ac:chgData name="Christina Marie Joslin" userId="S::cjoslin@purdue.edu::de5ff4ba-7c02-41d8-8515-a4bc57700b36" providerId="AD" clId="Web-{D66914C9-F5A9-1E0D-F958-ECEA2E9020C9}" dt="2025-10-01T22:41:46.837" v="1207" actId="1076"/>
          <ac:spMkLst>
            <pc:docMk/>
            <pc:sldMk cId="4110210225" sldId="302"/>
            <ac:spMk id="4" creationId="{C79C19FE-69AC-4E95-615D-A9A8BBB523E0}"/>
          </ac:spMkLst>
        </pc:spChg>
      </pc:sldChg>
      <pc:sldChg chg="addSp delSp modSp">
        <pc:chgData name="Christina Marie Joslin" userId="S::cjoslin@purdue.edu::de5ff4ba-7c02-41d8-8515-a4bc57700b36" providerId="AD" clId="Web-{D66914C9-F5A9-1E0D-F958-ECEA2E9020C9}" dt="2025-10-01T22:43:39.353" v="1239"/>
        <pc:sldMkLst>
          <pc:docMk/>
          <pc:sldMk cId="3933405059" sldId="304"/>
        </pc:sldMkLst>
        <pc:spChg chg="add del mod">
          <ac:chgData name="Christina Marie Joslin" userId="S::cjoslin@purdue.edu::de5ff4ba-7c02-41d8-8515-a4bc57700b36" providerId="AD" clId="Web-{D66914C9-F5A9-1E0D-F958-ECEA2E9020C9}" dt="2025-10-01T22:43:39.353" v="1239"/>
          <ac:spMkLst>
            <pc:docMk/>
            <pc:sldMk cId="3933405059" sldId="304"/>
            <ac:spMk id="4" creationId="{6D2413DB-B31E-CC6F-398D-A12EC6900438}"/>
          </ac:spMkLst>
        </pc:spChg>
      </pc:sldChg>
      <pc:sldChg chg="addSp modSp">
        <pc:chgData name="Christina Marie Joslin" userId="S::cjoslin@purdue.edu::de5ff4ba-7c02-41d8-8515-a4bc57700b36" providerId="AD" clId="Web-{D66914C9-F5A9-1E0D-F958-ECEA2E9020C9}" dt="2025-10-02T00:39:01.254" v="2534" actId="1076"/>
        <pc:sldMkLst>
          <pc:docMk/>
          <pc:sldMk cId="1319597359" sldId="305"/>
        </pc:sldMkLst>
        <pc:spChg chg="add mod">
          <ac:chgData name="Christina Marie Joslin" userId="S::cjoslin@purdue.edu::de5ff4ba-7c02-41d8-8515-a4bc57700b36" providerId="AD" clId="Web-{D66914C9-F5A9-1E0D-F958-ECEA2E9020C9}" dt="2025-10-01T22:43:28.056" v="1237" actId="1076"/>
          <ac:spMkLst>
            <pc:docMk/>
            <pc:sldMk cId="1319597359" sldId="305"/>
            <ac:spMk id="2" creationId="{3725238A-F822-886E-C931-A1372BB58AFB}"/>
          </ac:spMkLst>
        </pc:spChg>
        <pc:graphicFrameChg chg="mod modGraphic">
          <ac:chgData name="Christina Marie Joslin" userId="S::cjoslin@purdue.edu::de5ff4ba-7c02-41d8-8515-a4bc57700b36" providerId="AD" clId="Web-{D66914C9-F5A9-1E0D-F958-ECEA2E9020C9}" dt="2025-10-02T00:39:01.254" v="2534" actId="1076"/>
          <ac:graphicFrameMkLst>
            <pc:docMk/>
            <pc:sldMk cId="1319597359" sldId="305"/>
            <ac:graphicFrameMk id="4" creationId="{56D2C861-E57C-6D96-C6C8-829BC7DC61B3}"/>
          </ac:graphicFrameMkLst>
        </pc:graphicFrameChg>
      </pc:sldChg>
      <pc:sldChg chg="delSp modSp ord modNotes">
        <pc:chgData name="Christina Marie Joslin" userId="S::cjoslin@purdue.edu::de5ff4ba-7c02-41d8-8515-a4bc57700b36" providerId="AD" clId="Web-{D66914C9-F5A9-1E0D-F958-ECEA2E9020C9}" dt="2025-10-01T22:58:04.081" v="1581"/>
        <pc:sldMkLst>
          <pc:docMk/>
          <pc:sldMk cId="1770390646" sldId="306"/>
        </pc:sldMkLst>
        <pc:spChg chg="mod">
          <ac:chgData name="Christina Marie Joslin" userId="S::cjoslin@purdue.edu::de5ff4ba-7c02-41d8-8515-a4bc57700b36" providerId="AD" clId="Web-{D66914C9-F5A9-1E0D-F958-ECEA2E9020C9}" dt="2025-10-01T22:57:56.300" v="1577" actId="1076"/>
          <ac:spMkLst>
            <pc:docMk/>
            <pc:sldMk cId="1770390646" sldId="306"/>
            <ac:spMk id="2" creationId="{EB8529CA-4597-4343-A265-8CC2A6D67F94}"/>
          </ac:spMkLst>
        </pc:spChg>
        <pc:spChg chg="mod">
          <ac:chgData name="Christina Marie Joslin" userId="S::cjoslin@purdue.edu::de5ff4ba-7c02-41d8-8515-a4bc57700b36" providerId="AD" clId="Web-{D66914C9-F5A9-1E0D-F958-ECEA2E9020C9}" dt="2025-10-01T22:55:35.893" v="1538" actId="1076"/>
          <ac:spMkLst>
            <pc:docMk/>
            <pc:sldMk cId="1770390646" sldId="306"/>
            <ac:spMk id="3" creationId="{6B17FF46-A3AB-62BC-B3B5-7BB889B83AA2}"/>
          </ac:spMkLst>
        </pc:spChg>
        <pc:spChg chg="mod">
          <ac:chgData name="Christina Marie Joslin" userId="S::cjoslin@purdue.edu::de5ff4ba-7c02-41d8-8515-a4bc57700b36" providerId="AD" clId="Web-{D66914C9-F5A9-1E0D-F958-ECEA2E9020C9}" dt="2025-10-01T15:05:13.168" v="721" actId="20577"/>
          <ac:spMkLst>
            <pc:docMk/>
            <pc:sldMk cId="1770390646" sldId="306"/>
            <ac:spMk id="12" creationId="{C1D0BBCC-5266-FE34-9D33-9BA2E4157B01}"/>
          </ac:spMkLst>
        </pc:spChg>
        <pc:grpChg chg="del">
          <ac:chgData name="Christina Marie Joslin" userId="S::cjoslin@purdue.edu::de5ff4ba-7c02-41d8-8515-a4bc57700b36" providerId="AD" clId="Web-{D66914C9-F5A9-1E0D-F958-ECEA2E9020C9}" dt="2025-10-01T22:54:31.799" v="1522"/>
          <ac:grpSpMkLst>
            <pc:docMk/>
            <pc:sldMk cId="1770390646" sldId="306"/>
            <ac:grpSpMk id="4" creationId="{574A4B7A-CF80-3D88-18B0-FD6C1FC819AE}"/>
          </ac:grpSpMkLst>
        </pc:grpChg>
        <pc:picChg chg="mod">
          <ac:chgData name="Christina Marie Joslin" userId="S::cjoslin@purdue.edu::de5ff4ba-7c02-41d8-8515-a4bc57700b36" providerId="AD" clId="Web-{D66914C9-F5A9-1E0D-F958-ECEA2E9020C9}" dt="2025-10-01T22:56:56.956" v="1566" actId="1076"/>
          <ac:picMkLst>
            <pc:docMk/>
            <pc:sldMk cId="1770390646" sldId="306"/>
            <ac:picMk id="10" creationId="{8C28CFFF-00B9-B789-8A4B-0D2104CC3A0B}"/>
          </ac:picMkLst>
        </pc:picChg>
        <pc:cxnChg chg="del">
          <ac:chgData name="Christina Marie Joslin" userId="S::cjoslin@purdue.edu::de5ff4ba-7c02-41d8-8515-a4bc57700b36" providerId="AD" clId="Web-{D66914C9-F5A9-1E0D-F958-ECEA2E9020C9}" dt="2025-10-01T22:54:29.955" v="1521"/>
          <ac:cxnSpMkLst>
            <pc:docMk/>
            <pc:sldMk cId="1770390646" sldId="306"/>
            <ac:cxnSpMk id="15" creationId="{83EE3D62-5A32-75D6-891D-FF3D4473C271}"/>
          </ac:cxnSpMkLst>
        </pc:cxnChg>
      </pc:sldChg>
      <pc:sldChg chg="addSp delSp modSp">
        <pc:chgData name="Christina Marie Joslin" userId="S::cjoslin@purdue.edu::de5ff4ba-7c02-41d8-8515-a4bc57700b36" providerId="AD" clId="Web-{D66914C9-F5A9-1E0D-F958-ECEA2E9020C9}" dt="2025-10-01T22:42:33.446" v="1222"/>
        <pc:sldMkLst>
          <pc:docMk/>
          <pc:sldMk cId="3772761187" sldId="307"/>
        </pc:sldMkLst>
        <pc:spChg chg="add del mod">
          <ac:chgData name="Christina Marie Joslin" userId="S::cjoslin@purdue.edu::de5ff4ba-7c02-41d8-8515-a4bc57700b36" providerId="AD" clId="Web-{D66914C9-F5A9-1E0D-F958-ECEA2E9020C9}" dt="2025-10-01T22:42:33.446" v="1222"/>
          <ac:spMkLst>
            <pc:docMk/>
            <pc:sldMk cId="3772761187" sldId="307"/>
            <ac:spMk id="4" creationId="{3725238A-F822-886E-C931-A1372BB58AFB}"/>
          </ac:spMkLst>
        </pc:spChg>
      </pc:sldChg>
      <pc:sldChg chg="delSp modSp add del">
        <pc:chgData name="Christina Marie Joslin" userId="S::cjoslin@purdue.edu::de5ff4ba-7c02-41d8-8515-a4bc57700b36" providerId="AD" clId="Web-{D66914C9-F5A9-1E0D-F958-ECEA2E9020C9}" dt="2025-10-01T22:43:33.290" v="1238"/>
        <pc:sldMkLst>
          <pc:docMk/>
          <pc:sldMk cId="765649858" sldId="308"/>
        </pc:sldMkLst>
        <pc:spChg chg="mod">
          <ac:chgData name="Christina Marie Joslin" userId="S::cjoslin@purdue.edu::de5ff4ba-7c02-41d8-8515-a4bc57700b36" providerId="AD" clId="Web-{D66914C9-F5A9-1E0D-F958-ECEA2E9020C9}" dt="2025-10-01T22:41:57.227" v="1211" actId="20577"/>
          <ac:spMkLst>
            <pc:docMk/>
            <pc:sldMk cId="765649858" sldId="308"/>
            <ac:spMk id="2" creationId="{1FC3F45B-2D28-52B8-D7EB-71092295C471}"/>
          </ac:spMkLst>
        </pc:spChg>
        <pc:picChg chg="del">
          <ac:chgData name="Christina Marie Joslin" userId="S::cjoslin@purdue.edu::de5ff4ba-7c02-41d8-8515-a4bc57700b36" providerId="AD" clId="Web-{D66914C9-F5A9-1E0D-F958-ECEA2E9020C9}" dt="2025-10-01T22:41:54.493" v="1209"/>
          <ac:picMkLst>
            <pc:docMk/>
            <pc:sldMk cId="765649858" sldId="308"/>
            <ac:picMk id="4" creationId="{7D53B2CD-2126-94E8-C04E-162BFCBD3E5C}"/>
          </ac:picMkLst>
        </pc:picChg>
      </pc:sldChg>
      <pc:sldChg chg="addSp">
        <pc:chgData name="Christina Marie Joslin" userId="S::cjoslin@purdue.edu::de5ff4ba-7c02-41d8-8515-a4bc57700b36" providerId="AD" clId="Web-{D66914C9-F5A9-1E0D-F958-ECEA2E9020C9}" dt="2025-10-01T22:41:50.680" v="1208"/>
        <pc:sldMkLst>
          <pc:docMk/>
          <pc:sldMk cId="276794194" sldId="309"/>
        </pc:sldMkLst>
        <pc:spChg chg="add">
          <ac:chgData name="Christina Marie Joslin" userId="S::cjoslin@purdue.edu::de5ff4ba-7c02-41d8-8515-a4bc57700b36" providerId="AD" clId="Web-{D66914C9-F5A9-1E0D-F958-ECEA2E9020C9}" dt="2025-10-01T22:41:50.680" v="1208"/>
          <ac:spMkLst>
            <pc:docMk/>
            <pc:sldMk cId="276794194" sldId="309"/>
            <ac:spMk id="7" creationId="{E0AF3D85-57E6-6056-95D3-B1AC4D3BB3A3}"/>
          </ac:spMkLst>
        </pc:spChg>
      </pc:sldChg>
      <pc:sldChg chg="addSp modSp">
        <pc:chgData name="Christina Marie Joslin" userId="S::cjoslin@purdue.edu::de5ff4ba-7c02-41d8-8515-a4bc57700b36" providerId="AD" clId="Web-{D66914C9-F5A9-1E0D-F958-ECEA2E9020C9}" dt="2025-10-01T22:45:02.681" v="1246" actId="1076"/>
        <pc:sldMkLst>
          <pc:docMk/>
          <pc:sldMk cId="1718501588" sldId="310"/>
        </pc:sldMkLst>
        <pc:spChg chg="add mod">
          <ac:chgData name="Christina Marie Joslin" userId="S::cjoslin@purdue.edu::de5ff4ba-7c02-41d8-8515-a4bc57700b36" providerId="AD" clId="Web-{D66914C9-F5A9-1E0D-F958-ECEA2E9020C9}" dt="2025-10-01T22:45:02.681" v="1246" actId="1076"/>
          <ac:spMkLst>
            <pc:docMk/>
            <pc:sldMk cId="1718501588" sldId="310"/>
            <ac:spMk id="2" creationId="{BCAB9F52-BECD-DBFF-8C0D-F1AC7A829272}"/>
          </ac:spMkLst>
        </pc:spChg>
        <pc:spChg chg="mod">
          <ac:chgData name="Christina Marie Joslin" userId="S::cjoslin@purdue.edu::de5ff4ba-7c02-41d8-8515-a4bc57700b36" providerId="AD" clId="Web-{D66914C9-F5A9-1E0D-F958-ECEA2E9020C9}" dt="2025-10-01T14:54:18.395" v="531" actId="20577"/>
          <ac:spMkLst>
            <pc:docMk/>
            <pc:sldMk cId="1718501588" sldId="310"/>
            <ac:spMk id="9" creationId="{4D46B5E7-49DE-6BC4-443C-9EDC6B44915B}"/>
          </ac:spMkLst>
        </pc:spChg>
      </pc:sldChg>
      <pc:sldChg chg="addSp delSp modSp modNotes">
        <pc:chgData name="Christina Marie Joslin" userId="S::cjoslin@purdue.edu::de5ff4ba-7c02-41d8-8515-a4bc57700b36" providerId="AD" clId="Web-{D66914C9-F5A9-1E0D-F958-ECEA2E9020C9}" dt="2025-10-01T23:00:16.801" v="1607"/>
        <pc:sldMkLst>
          <pc:docMk/>
          <pc:sldMk cId="650898390" sldId="311"/>
        </pc:sldMkLst>
        <pc:spChg chg="mod">
          <ac:chgData name="Christina Marie Joslin" userId="S::cjoslin@purdue.edu::de5ff4ba-7c02-41d8-8515-a4bc57700b36" providerId="AD" clId="Web-{D66914C9-F5A9-1E0D-F958-ECEA2E9020C9}" dt="2025-10-01T14:43:31.588" v="507" actId="14100"/>
          <ac:spMkLst>
            <pc:docMk/>
            <pc:sldMk cId="650898390" sldId="311"/>
            <ac:spMk id="3" creationId="{4446D418-E968-8B7A-C57C-DB8793FB3633}"/>
          </ac:spMkLst>
        </pc:spChg>
        <pc:spChg chg="mod">
          <ac:chgData name="Christina Marie Joslin" userId="S::cjoslin@purdue.edu::de5ff4ba-7c02-41d8-8515-a4bc57700b36" providerId="AD" clId="Web-{D66914C9-F5A9-1E0D-F958-ECEA2E9020C9}" dt="2025-10-01T14:33:31.890" v="327" actId="14100"/>
          <ac:spMkLst>
            <pc:docMk/>
            <pc:sldMk cId="650898390" sldId="311"/>
            <ac:spMk id="6" creationId="{AD74DFD7-1ABE-9E02-0207-8AD0D9E192F4}"/>
          </ac:spMkLst>
        </pc:spChg>
        <pc:spChg chg="add del mod">
          <ac:chgData name="Christina Marie Joslin" userId="S::cjoslin@purdue.edu::de5ff4ba-7c02-41d8-8515-a4bc57700b36" providerId="AD" clId="Web-{D66914C9-F5A9-1E0D-F958-ECEA2E9020C9}" dt="2025-10-01T22:45:37.463" v="1253"/>
          <ac:spMkLst>
            <pc:docMk/>
            <pc:sldMk cId="650898390" sldId="311"/>
            <ac:spMk id="7" creationId="{05D422FB-5B63-042D-0241-C243BC8C8636}"/>
          </ac:spMkLst>
        </pc:spChg>
        <pc:spChg chg="mod">
          <ac:chgData name="Christina Marie Joslin" userId="S::cjoslin@purdue.edu::de5ff4ba-7c02-41d8-8515-a4bc57700b36" providerId="AD" clId="Web-{D66914C9-F5A9-1E0D-F958-ECEA2E9020C9}" dt="2025-10-01T14:33:16.297" v="324" actId="14100"/>
          <ac:spMkLst>
            <pc:docMk/>
            <pc:sldMk cId="650898390" sldId="311"/>
            <ac:spMk id="8" creationId="{DE99CC83-10A7-F23C-5CF9-ED3C4812CBE7}"/>
          </ac:spMkLst>
        </pc:spChg>
        <pc:spChg chg="del mod">
          <ac:chgData name="Christina Marie Joslin" userId="S::cjoslin@purdue.edu::de5ff4ba-7c02-41d8-8515-a4bc57700b36" providerId="AD" clId="Web-{D66914C9-F5A9-1E0D-F958-ECEA2E9020C9}" dt="2025-10-01T14:51:16.677" v="527"/>
          <ac:spMkLst>
            <pc:docMk/>
            <pc:sldMk cId="650898390" sldId="311"/>
            <ac:spMk id="11" creationId="{4292DD0C-0EE6-0F55-12A3-C5D742FC0941}"/>
          </ac:spMkLst>
        </pc:spChg>
        <pc:spChg chg="add del mod">
          <ac:chgData name="Christina Marie Joslin" userId="S::cjoslin@purdue.edu::de5ff4ba-7c02-41d8-8515-a4bc57700b36" providerId="AD" clId="Web-{D66914C9-F5A9-1E0D-F958-ECEA2E9020C9}" dt="2025-10-01T23:00:16.801" v="1607"/>
          <ac:spMkLst>
            <pc:docMk/>
            <pc:sldMk cId="650898390" sldId="311"/>
            <ac:spMk id="11" creationId="{67317B73-3655-4C90-8493-CBE32405055C}"/>
          </ac:spMkLst>
        </pc:spChg>
        <pc:grpChg chg="mod">
          <ac:chgData name="Christina Marie Joslin" userId="S::cjoslin@purdue.edu::de5ff4ba-7c02-41d8-8515-a4bc57700b36" providerId="AD" clId="Web-{D66914C9-F5A9-1E0D-F958-ECEA2E9020C9}" dt="2025-10-01T14:43:33.994" v="508" actId="1076"/>
          <ac:grpSpMkLst>
            <pc:docMk/>
            <pc:sldMk cId="650898390" sldId="311"/>
            <ac:grpSpMk id="10" creationId="{0014773E-EECE-8449-6A1E-D2CEC0294227}"/>
          </ac:grpSpMkLst>
        </pc:grpChg>
        <pc:picChg chg="add mod">
          <ac:chgData name="Christina Marie Joslin" userId="S::cjoslin@purdue.edu::de5ff4ba-7c02-41d8-8515-a4bc57700b36" providerId="AD" clId="Web-{D66914C9-F5A9-1E0D-F958-ECEA2E9020C9}" dt="2025-10-01T22:45:42.791" v="1255" actId="1076"/>
          <ac:picMkLst>
            <pc:docMk/>
            <pc:sldMk cId="650898390" sldId="311"/>
            <ac:picMk id="2" creationId="{058BF586-9FC0-1E4B-47B7-37A2C54A6CDF}"/>
          </ac:picMkLst>
        </pc:picChg>
        <pc:picChg chg="mod">
          <ac:chgData name="Christina Marie Joslin" userId="S::cjoslin@purdue.edu::de5ff4ba-7c02-41d8-8515-a4bc57700b36" providerId="AD" clId="Web-{D66914C9-F5A9-1E0D-F958-ECEA2E9020C9}" dt="2025-10-01T14:33:09.390" v="322" actId="1076"/>
          <ac:picMkLst>
            <pc:docMk/>
            <pc:sldMk cId="650898390" sldId="311"/>
            <ac:picMk id="9" creationId="{1B7FB6AE-1757-BBC9-A69D-868D2DACDD21}"/>
          </ac:picMkLst>
        </pc:picChg>
      </pc:sldChg>
      <pc:sldChg chg="addSp delSp modSp">
        <pc:chgData name="Christina Marie Joslin" userId="S::cjoslin@purdue.edu::de5ff4ba-7c02-41d8-8515-a4bc57700b36" providerId="AD" clId="Web-{D66914C9-F5A9-1E0D-F958-ECEA2E9020C9}" dt="2025-10-01T22:45:47.291" v="1256" actId="1076"/>
        <pc:sldMkLst>
          <pc:docMk/>
          <pc:sldMk cId="2485180023" sldId="312"/>
        </pc:sldMkLst>
        <pc:spChg chg="del">
          <ac:chgData name="Christina Marie Joslin" userId="S::cjoslin@purdue.edu::de5ff4ba-7c02-41d8-8515-a4bc57700b36" providerId="AD" clId="Web-{D66914C9-F5A9-1E0D-F958-ECEA2E9020C9}" dt="2025-10-01T14:09:45.870" v="20"/>
          <ac:spMkLst>
            <pc:docMk/>
            <pc:sldMk cId="2485180023" sldId="312"/>
            <ac:spMk id="2" creationId="{577BCAD3-69E5-35B4-4E82-2ABDBAC7B43A}"/>
          </ac:spMkLst>
        </pc:spChg>
        <pc:spChg chg="mod">
          <ac:chgData name="Christina Marie Joslin" userId="S::cjoslin@purdue.edu::de5ff4ba-7c02-41d8-8515-a4bc57700b36" providerId="AD" clId="Web-{D66914C9-F5A9-1E0D-F958-ECEA2E9020C9}" dt="2025-10-01T14:50:56.567" v="524" actId="20577"/>
          <ac:spMkLst>
            <pc:docMk/>
            <pc:sldMk cId="2485180023" sldId="312"/>
            <ac:spMk id="3" creationId="{2DC13CF8-621B-0B0E-7F18-F47444ED2B1F}"/>
          </ac:spMkLst>
        </pc:spChg>
        <pc:spChg chg="mod">
          <ac:chgData name="Christina Marie Joslin" userId="S::cjoslin@purdue.edu::de5ff4ba-7c02-41d8-8515-a4bc57700b36" providerId="AD" clId="Web-{D66914C9-F5A9-1E0D-F958-ECEA2E9020C9}" dt="2025-10-01T14:09:38.182" v="19" actId="20577"/>
          <ac:spMkLst>
            <pc:docMk/>
            <pc:sldMk cId="2485180023" sldId="312"/>
            <ac:spMk id="4" creationId="{9974A0A2-DC2D-3D3D-54DC-40DBBE896210}"/>
          </ac:spMkLst>
        </pc:spChg>
        <pc:spChg chg="add del mod">
          <ac:chgData name="Christina Marie Joslin" userId="S::cjoslin@purdue.edu::de5ff4ba-7c02-41d8-8515-a4bc57700b36" providerId="AD" clId="Web-{D66914C9-F5A9-1E0D-F958-ECEA2E9020C9}" dt="2025-10-01T14:51:09.911" v="525"/>
          <ac:spMkLst>
            <pc:docMk/>
            <pc:sldMk cId="2485180023" sldId="312"/>
            <ac:spMk id="7" creationId="{227DD984-EDDB-50F5-83D2-8B45B9535AE7}"/>
          </ac:spMkLst>
        </pc:spChg>
        <pc:spChg chg="mod">
          <ac:chgData name="Christina Marie Joslin" userId="S::cjoslin@purdue.edu::de5ff4ba-7c02-41d8-8515-a4bc57700b36" providerId="AD" clId="Web-{D66914C9-F5A9-1E0D-F958-ECEA2E9020C9}" dt="2025-10-01T14:32:33.687" v="316" actId="14100"/>
          <ac:spMkLst>
            <pc:docMk/>
            <pc:sldMk cId="2485180023" sldId="312"/>
            <ac:spMk id="9" creationId="{15F33E86-EFA8-F156-10A0-60FB3DC03352}"/>
          </ac:spMkLst>
        </pc:spChg>
        <pc:spChg chg="mod">
          <ac:chgData name="Christina Marie Joslin" userId="S::cjoslin@purdue.edu::de5ff4ba-7c02-41d8-8515-a4bc57700b36" providerId="AD" clId="Web-{D66914C9-F5A9-1E0D-F958-ECEA2E9020C9}" dt="2025-10-01T14:34:05.593" v="336" actId="20577"/>
          <ac:spMkLst>
            <pc:docMk/>
            <pc:sldMk cId="2485180023" sldId="312"/>
            <ac:spMk id="10" creationId="{A3F11A58-807C-5159-E3DB-896AF890066E}"/>
          </ac:spMkLst>
        </pc:spChg>
        <pc:grpChg chg="add mod">
          <ac:chgData name="Christina Marie Joslin" userId="S::cjoslin@purdue.edu::de5ff4ba-7c02-41d8-8515-a4bc57700b36" providerId="AD" clId="Web-{D66914C9-F5A9-1E0D-F958-ECEA2E9020C9}" dt="2025-10-01T14:32:47.453" v="317" actId="1076"/>
          <ac:grpSpMkLst>
            <pc:docMk/>
            <pc:sldMk cId="2485180023" sldId="312"/>
            <ac:grpSpMk id="12" creationId="{CE4B71A2-232F-5690-3A9B-65DD3E91BB6A}"/>
          </ac:grpSpMkLst>
        </pc:grpChg>
        <pc:grpChg chg="add mod">
          <ac:chgData name="Christina Marie Joslin" userId="S::cjoslin@purdue.edu::de5ff4ba-7c02-41d8-8515-a4bc57700b36" providerId="AD" clId="Web-{D66914C9-F5A9-1E0D-F958-ECEA2E9020C9}" dt="2025-10-01T14:43:27.573" v="506" actId="1076"/>
          <ac:grpSpMkLst>
            <pc:docMk/>
            <pc:sldMk cId="2485180023" sldId="312"/>
            <ac:grpSpMk id="14" creationId="{E4622732-77CA-78EA-B568-BCA416B8FE46}"/>
          </ac:grpSpMkLst>
        </pc:grpChg>
        <pc:picChg chg="del">
          <ac:chgData name="Christina Marie Joslin" userId="S::cjoslin@purdue.edu::de5ff4ba-7c02-41d8-8515-a4bc57700b36" providerId="AD" clId="Web-{D66914C9-F5A9-1E0D-F958-ECEA2E9020C9}" dt="2025-10-01T14:28:22.266" v="283"/>
          <ac:picMkLst>
            <pc:docMk/>
            <pc:sldMk cId="2485180023" sldId="312"/>
            <ac:picMk id="11" creationId="{E7482265-4B0C-A7D1-2E2B-1966555DCE57}"/>
          </ac:picMkLst>
        </pc:picChg>
        <pc:picChg chg="add mod">
          <ac:chgData name="Christina Marie Joslin" userId="S::cjoslin@purdue.edu::de5ff4ba-7c02-41d8-8515-a4bc57700b36" providerId="AD" clId="Web-{D66914C9-F5A9-1E0D-F958-ECEA2E9020C9}" dt="2025-10-01T14:33:51" v="334" actId="1076"/>
          <ac:picMkLst>
            <pc:docMk/>
            <pc:sldMk cId="2485180023" sldId="312"/>
            <ac:picMk id="13" creationId="{C639C1FB-11D5-F9C2-0AD4-CA89F2575ED7}"/>
          </ac:picMkLst>
        </pc:picChg>
        <pc:picChg chg="add mod">
          <ac:chgData name="Christina Marie Joslin" userId="S::cjoslin@purdue.edu::de5ff4ba-7c02-41d8-8515-a4bc57700b36" providerId="AD" clId="Web-{D66914C9-F5A9-1E0D-F958-ECEA2E9020C9}" dt="2025-10-01T22:45:47.291" v="1256" actId="1076"/>
          <ac:picMkLst>
            <pc:docMk/>
            <pc:sldMk cId="2485180023" sldId="312"/>
            <ac:picMk id="15" creationId="{E345AA59-89C3-4EB8-7533-5BD39BBA4C77}"/>
          </ac:picMkLst>
        </pc:picChg>
      </pc:sldChg>
      <pc:sldChg chg="addSp delSp modSp new">
        <pc:chgData name="Christina Marie Joslin" userId="S::cjoslin@purdue.edu::de5ff4ba-7c02-41d8-8515-a4bc57700b36" providerId="AD" clId="Web-{D66914C9-F5A9-1E0D-F958-ECEA2E9020C9}" dt="2025-10-01T22:53:44.189" v="1499" actId="1076"/>
        <pc:sldMkLst>
          <pc:docMk/>
          <pc:sldMk cId="3783633365" sldId="313"/>
        </pc:sldMkLst>
        <pc:spChg chg="mod">
          <ac:chgData name="Christina Marie Joslin" userId="S::cjoslin@purdue.edu::de5ff4ba-7c02-41d8-8515-a4bc57700b36" providerId="AD" clId="Web-{D66914C9-F5A9-1E0D-F958-ECEA2E9020C9}" dt="2025-10-01T22:53:44.189" v="1499" actId="1076"/>
          <ac:spMkLst>
            <pc:docMk/>
            <pc:sldMk cId="3783633365" sldId="313"/>
            <ac:spMk id="2" creationId="{C3DF5283-0D87-F192-76CE-74C461771AD9}"/>
          </ac:spMkLst>
        </pc:spChg>
        <pc:spChg chg="mod">
          <ac:chgData name="Christina Marie Joslin" userId="S::cjoslin@purdue.edu::de5ff4ba-7c02-41d8-8515-a4bc57700b36" providerId="AD" clId="Web-{D66914C9-F5A9-1E0D-F958-ECEA2E9020C9}" dt="2025-10-01T14:59:25.482" v="565" actId="1076"/>
          <ac:spMkLst>
            <pc:docMk/>
            <pc:sldMk cId="3783633365" sldId="313"/>
            <ac:spMk id="3" creationId="{70771C48-C8CE-9431-43BF-3DCCD9F1CF12}"/>
          </ac:spMkLst>
        </pc:spChg>
        <pc:spChg chg="mod">
          <ac:chgData name="Christina Marie Joslin" userId="S::cjoslin@purdue.edu::de5ff4ba-7c02-41d8-8515-a4bc57700b36" providerId="AD" clId="Web-{D66914C9-F5A9-1E0D-F958-ECEA2E9020C9}" dt="2025-10-01T14:59:21.591" v="564" actId="20577"/>
          <ac:spMkLst>
            <pc:docMk/>
            <pc:sldMk cId="3783633365" sldId="313"/>
            <ac:spMk id="4" creationId="{97EF3595-396C-D081-08A7-E0F50559E4D4}"/>
          </ac:spMkLst>
        </pc:spChg>
        <pc:spChg chg="mod">
          <ac:chgData name="Christina Marie Joslin" userId="S::cjoslin@purdue.edu::de5ff4ba-7c02-41d8-8515-a4bc57700b36" providerId="AD" clId="Web-{D66914C9-F5A9-1E0D-F958-ECEA2E9020C9}" dt="2025-10-01T15:00:35.434" v="641" actId="20577"/>
          <ac:spMkLst>
            <pc:docMk/>
            <pc:sldMk cId="3783633365" sldId="313"/>
            <ac:spMk id="8" creationId="{59ED4820-34F7-0747-35E0-95FFA809C82A}"/>
          </ac:spMkLst>
        </pc:spChg>
        <pc:spChg chg="del">
          <ac:chgData name="Christina Marie Joslin" userId="S::cjoslin@purdue.edu::de5ff4ba-7c02-41d8-8515-a4bc57700b36" providerId="AD" clId="Web-{D66914C9-F5A9-1E0D-F958-ECEA2E9020C9}" dt="2025-10-01T15:00:32.106" v="640"/>
          <ac:spMkLst>
            <pc:docMk/>
            <pc:sldMk cId="3783633365" sldId="313"/>
            <ac:spMk id="9" creationId="{37539D40-E993-5807-7256-269EB2316302}"/>
          </ac:spMkLst>
        </pc:spChg>
        <pc:spChg chg="add del mod">
          <ac:chgData name="Christina Marie Joslin" userId="S::cjoslin@purdue.edu::de5ff4ba-7c02-41d8-8515-a4bc57700b36" providerId="AD" clId="Web-{D66914C9-F5A9-1E0D-F958-ECEA2E9020C9}" dt="2025-10-01T15:07:44.277" v="727"/>
          <ac:spMkLst>
            <pc:docMk/>
            <pc:sldMk cId="3783633365" sldId="313"/>
            <ac:spMk id="13" creationId="{A3896552-B933-28E0-709D-6FC8CB00A25F}"/>
          </ac:spMkLst>
        </pc:spChg>
        <pc:spChg chg="add mod">
          <ac:chgData name="Christina Marie Joslin" userId="S::cjoslin@purdue.edu::de5ff4ba-7c02-41d8-8515-a4bc57700b36" providerId="AD" clId="Web-{D66914C9-F5A9-1E0D-F958-ECEA2E9020C9}" dt="2025-10-01T21:55:50.895" v="964" actId="1076"/>
          <ac:spMkLst>
            <pc:docMk/>
            <pc:sldMk cId="3783633365" sldId="313"/>
            <ac:spMk id="14" creationId="{D5678BAF-FC68-864D-8A53-B4EC93A74E84}"/>
          </ac:spMkLst>
        </pc:spChg>
        <pc:spChg chg="add mod ord">
          <ac:chgData name="Christina Marie Joslin" userId="S::cjoslin@purdue.edu::de5ff4ba-7c02-41d8-8515-a4bc57700b36" providerId="AD" clId="Web-{D66914C9-F5A9-1E0D-F958-ECEA2E9020C9}" dt="2025-10-01T15:13:34.055" v="874" actId="14100"/>
          <ac:spMkLst>
            <pc:docMk/>
            <pc:sldMk cId="3783633365" sldId="313"/>
            <ac:spMk id="18" creationId="{59C33974-E5BF-C5D6-11F5-179AA103B28E}"/>
          </ac:spMkLst>
        </pc:spChg>
        <pc:grpChg chg="add del mod">
          <ac:chgData name="Christina Marie Joslin" userId="S::cjoslin@purdue.edu::de5ff4ba-7c02-41d8-8515-a4bc57700b36" providerId="AD" clId="Web-{D66914C9-F5A9-1E0D-F958-ECEA2E9020C9}" dt="2025-10-01T15:02:58.324" v="713"/>
          <ac:grpSpMkLst>
            <pc:docMk/>
            <pc:sldMk cId="3783633365" sldId="313"/>
            <ac:grpSpMk id="11" creationId="{299F0F7D-97E1-A9EA-2385-1B535E979094}"/>
          </ac:grpSpMkLst>
        </pc:grpChg>
        <pc:grpChg chg="add mod">
          <ac:chgData name="Christina Marie Joslin" userId="S::cjoslin@purdue.edu::de5ff4ba-7c02-41d8-8515-a4bc57700b36" providerId="AD" clId="Web-{D66914C9-F5A9-1E0D-F958-ECEA2E9020C9}" dt="2025-10-01T22:53:40.314" v="1498" actId="1076"/>
          <ac:grpSpMkLst>
            <pc:docMk/>
            <pc:sldMk cId="3783633365" sldId="313"/>
            <ac:grpSpMk id="19" creationId="{BC65E363-5806-85CF-7563-5D4F8479C9E7}"/>
          </ac:grpSpMkLst>
        </pc:grpChg>
        <pc:graphicFrameChg chg="add del mod">
          <ac:chgData name="Christina Marie Joslin" userId="S::cjoslin@purdue.edu::de5ff4ba-7c02-41d8-8515-a4bc57700b36" providerId="AD" clId="Web-{D66914C9-F5A9-1E0D-F958-ECEA2E9020C9}" dt="2025-10-01T15:12:24.011" v="856"/>
          <ac:graphicFrameMkLst>
            <pc:docMk/>
            <pc:sldMk cId="3783633365" sldId="313"/>
            <ac:graphicFrameMk id="12" creationId="{A0B38472-D2A0-DFD2-2D75-C0E05805EAFB}"/>
          </ac:graphicFrameMkLst>
        </pc:graphicFrameChg>
        <pc:picChg chg="del">
          <ac:chgData name="Christina Marie Joslin" userId="S::cjoslin@purdue.edu::de5ff4ba-7c02-41d8-8515-a4bc57700b36" providerId="AD" clId="Web-{D66914C9-F5A9-1E0D-F958-ECEA2E9020C9}" dt="2025-10-01T15:00:29.965" v="639"/>
          <ac:picMkLst>
            <pc:docMk/>
            <pc:sldMk cId="3783633365" sldId="313"/>
            <ac:picMk id="10" creationId="{0532848D-EE7A-6B0C-5992-0D95DAE37CA7}"/>
          </ac:picMkLst>
        </pc:picChg>
        <pc:picChg chg="add del mod">
          <ac:chgData name="Christina Marie Joslin" userId="S::cjoslin@purdue.edu::de5ff4ba-7c02-41d8-8515-a4bc57700b36" providerId="AD" clId="Web-{D66914C9-F5A9-1E0D-F958-ECEA2E9020C9}" dt="2025-10-01T15:12:06.683" v="853"/>
          <ac:picMkLst>
            <pc:docMk/>
            <pc:sldMk cId="3783633365" sldId="313"/>
            <ac:picMk id="15" creationId="{845F7CA0-1CEC-88A4-CD80-AF5C392A9620}"/>
          </ac:picMkLst>
        </pc:picChg>
        <pc:picChg chg="add mod">
          <ac:chgData name="Christina Marie Joslin" userId="S::cjoslin@purdue.edu::de5ff4ba-7c02-41d8-8515-a4bc57700b36" providerId="AD" clId="Web-{D66914C9-F5A9-1E0D-F958-ECEA2E9020C9}" dt="2025-10-01T21:56:04.223" v="968" actId="1076"/>
          <ac:picMkLst>
            <pc:docMk/>
            <pc:sldMk cId="3783633365" sldId="313"/>
            <ac:picMk id="16" creationId="{D111AA51-A709-5EB7-4F61-6072767507BF}"/>
          </ac:picMkLst>
        </pc:picChg>
        <pc:picChg chg="add mod">
          <ac:chgData name="Christina Marie Joslin" userId="S::cjoslin@purdue.edu::de5ff4ba-7c02-41d8-8515-a4bc57700b36" providerId="AD" clId="Web-{D66914C9-F5A9-1E0D-F958-ECEA2E9020C9}" dt="2025-10-01T21:55:57.223" v="966" actId="1076"/>
          <ac:picMkLst>
            <pc:docMk/>
            <pc:sldMk cId="3783633365" sldId="313"/>
            <ac:picMk id="17" creationId="{D5B32458-20EB-C681-F4D1-FB2B637FEA08}"/>
          </ac:picMkLst>
        </pc:picChg>
      </pc:sldChg>
      <pc:sldChg chg="addSp delSp modSp new del">
        <pc:chgData name="Christina Marie Joslin" userId="S::cjoslin@purdue.edu::de5ff4ba-7c02-41d8-8515-a4bc57700b36" providerId="AD" clId="Web-{D66914C9-F5A9-1E0D-F958-ECEA2E9020C9}" dt="2025-10-01T22:46:52.840" v="1257"/>
        <pc:sldMkLst>
          <pc:docMk/>
          <pc:sldMk cId="3789098576" sldId="314"/>
        </pc:sldMkLst>
        <pc:spChg chg="del mod">
          <ac:chgData name="Christina Marie Joslin" userId="S::cjoslin@purdue.edu::de5ff4ba-7c02-41d8-8515-a4bc57700b36" providerId="AD" clId="Web-{D66914C9-F5A9-1E0D-F958-ECEA2E9020C9}" dt="2025-10-01T22:39:06.898" v="978"/>
          <ac:spMkLst>
            <pc:docMk/>
            <pc:sldMk cId="3789098576" sldId="314"/>
            <ac:spMk id="2" creationId="{046C790B-F2DD-FAA6-0385-84E9F7B8BE43}"/>
          </ac:spMkLst>
        </pc:spChg>
        <pc:spChg chg="mod">
          <ac:chgData name="Christina Marie Joslin" userId="S::cjoslin@purdue.edu::de5ff4ba-7c02-41d8-8515-a4bc57700b36" providerId="AD" clId="Web-{D66914C9-F5A9-1E0D-F958-ECEA2E9020C9}" dt="2025-10-01T22:39:27.445" v="1017" actId="20577"/>
          <ac:spMkLst>
            <pc:docMk/>
            <pc:sldMk cId="3789098576" sldId="314"/>
            <ac:spMk id="3" creationId="{4339AA6D-75A0-7665-5007-CEE9C1714E14}"/>
          </ac:spMkLst>
        </pc:spChg>
        <pc:spChg chg="del">
          <ac:chgData name="Christina Marie Joslin" userId="S::cjoslin@purdue.edu::de5ff4ba-7c02-41d8-8515-a4bc57700b36" providerId="AD" clId="Web-{D66914C9-F5A9-1E0D-F958-ECEA2E9020C9}" dt="2025-10-01T22:37:37.695" v="970"/>
          <ac:spMkLst>
            <pc:docMk/>
            <pc:sldMk cId="3789098576" sldId="314"/>
            <ac:spMk id="4" creationId="{B450B7C5-356D-822D-950F-A42FD0774E1C}"/>
          </ac:spMkLst>
        </pc:spChg>
        <pc:graphicFrameChg chg="add mod ord modGraphic">
          <ac:chgData name="Christina Marie Joslin" userId="S::cjoslin@purdue.edu::de5ff4ba-7c02-41d8-8515-a4bc57700b36" providerId="AD" clId="Web-{D66914C9-F5A9-1E0D-F958-ECEA2E9020C9}" dt="2025-10-01T22:40:12.071" v="1183"/>
          <ac:graphicFrameMkLst>
            <pc:docMk/>
            <pc:sldMk cId="3789098576" sldId="314"/>
            <ac:graphicFrameMk id="6" creationId="{CFB0AF36-E1FA-CA4C-80DD-8E122A0BCBBC}"/>
          </ac:graphicFrameMkLst>
        </pc:graphicFrameChg>
      </pc:sldChg>
      <pc:sldChg chg="addSp delSp modSp add replId modNotes">
        <pc:chgData name="Christina Marie Joslin" userId="S::cjoslin@purdue.edu::de5ff4ba-7c02-41d8-8515-a4bc57700b36" providerId="AD" clId="Web-{D66914C9-F5A9-1E0D-F958-ECEA2E9020C9}" dt="2025-10-01T23:51:17.890" v="2252" actId="1076"/>
        <pc:sldMkLst>
          <pc:docMk/>
          <pc:sldMk cId="3856057059" sldId="315"/>
        </pc:sldMkLst>
        <pc:spChg chg="mod">
          <ac:chgData name="Christina Marie Joslin" userId="S::cjoslin@purdue.edu::de5ff4ba-7c02-41d8-8515-a4bc57700b36" providerId="AD" clId="Web-{D66914C9-F5A9-1E0D-F958-ECEA2E9020C9}" dt="2025-10-01T23:30:55.958" v="2137" actId="1076"/>
          <ac:spMkLst>
            <pc:docMk/>
            <pc:sldMk cId="3856057059" sldId="315"/>
            <ac:spMk id="2" creationId="{8A7523D2-16EA-2DC5-45A8-BA7802F6337F}"/>
          </ac:spMkLst>
        </pc:spChg>
        <pc:spChg chg="mod">
          <ac:chgData name="Christina Marie Joslin" userId="S::cjoslin@purdue.edu::de5ff4ba-7c02-41d8-8515-a4bc57700b36" providerId="AD" clId="Web-{D66914C9-F5A9-1E0D-F958-ECEA2E9020C9}" dt="2025-10-01T22:47:17.137" v="1274" actId="20577"/>
          <ac:spMkLst>
            <pc:docMk/>
            <pc:sldMk cId="3856057059" sldId="315"/>
            <ac:spMk id="3" creationId="{D8D06747-1FF8-827A-B015-E91633F335C4}"/>
          </ac:spMkLst>
        </pc:spChg>
        <pc:spChg chg="del">
          <ac:chgData name="Christina Marie Joslin" userId="S::cjoslin@purdue.edu::de5ff4ba-7c02-41d8-8515-a4bc57700b36" providerId="AD" clId="Web-{D66914C9-F5A9-1E0D-F958-ECEA2E9020C9}" dt="2025-10-01T22:37:41.507" v="971"/>
          <ac:spMkLst>
            <pc:docMk/>
            <pc:sldMk cId="3856057059" sldId="315"/>
            <ac:spMk id="4" creationId="{570D609A-87C1-6E9C-DD15-192E1BA1ED34}"/>
          </ac:spMkLst>
        </pc:spChg>
        <pc:spChg chg="add del mod">
          <ac:chgData name="Christina Marie Joslin" userId="S::cjoslin@purdue.edu::de5ff4ba-7c02-41d8-8515-a4bc57700b36" providerId="AD" clId="Web-{D66914C9-F5A9-1E0D-F958-ECEA2E9020C9}" dt="2025-10-01T23:30:48.083" v="2135"/>
          <ac:spMkLst>
            <pc:docMk/>
            <pc:sldMk cId="3856057059" sldId="315"/>
            <ac:spMk id="6" creationId="{67317B73-3655-4C90-8493-CBE32405055C}"/>
          </ac:spMkLst>
        </pc:spChg>
        <pc:picChg chg="add del mod">
          <ac:chgData name="Christina Marie Joslin" userId="S::cjoslin@purdue.edu::de5ff4ba-7c02-41d8-8515-a4bc57700b36" providerId="AD" clId="Web-{D66914C9-F5A9-1E0D-F958-ECEA2E9020C9}" dt="2025-10-01T23:16:12.856" v="2055"/>
          <ac:picMkLst>
            <pc:docMk/>
            <pc:sldMk cId="3856057059" sldId="315"/>
            <ac:picMk id="7" creationId="{47435301-483B-E616-FB32-A808515455BA}"/>
          </ac:picMkLst>
        </pc:picChg>
        <pc:picChg chg="add del mod">
          <ac:chgData name="Christina Marie Joslin" userId="S::cjoslin@purdue.edu::de5ff4ba-7c02-41d8-8515-a4bc57700b36" providerId="AD" clId="Web-{D66914C9-F5A9-1E0D-F958-ECEA2E9020C9}" dt="2025-10-01T23:22:48.673" v="2118"/>
          <ac:picMkLst>
            <pc:docMk/>
            <pc:sldMk cId="3856057059" sldId="315"/>
            <ac:picMk id="8" creationId="{82FDEDF9-785B-E268-FBE4-CC7A80C2F982}"/>
          </ac:picMkLst>
        </pc:picChg>
        <pc:picChg chg="add mod">
          <ac:chgData name="Christina Marie Joslin" userId="S::cjoslin@purdue.edu::de5ff4ba-7c02-41d8-8515-a4bc57700b36" providerId="AD" clId="Web-{D66914C9-F5A9-1E0D-F958-ECEA2E9020C9}" dt="2025-10-01T23:51:17.890" v="2252" actId="1076"/>
          <ac:picMkLst>
            <pc:docMk/>
            <pc:sldMk cId="3856057059" sldId="315"/>
            <ac:picMk id="9" creationId="{E47CB696-7EA5-AA84-F310-C0DFD3767EA1}"/>
          </ac:picMkLst>
        </pc:picChg>
        <pc:picChg chg="add del mod">
          <ac:chgData name="Christina Marie Joslin" userId="S::cjoslin@purdue.edu::de5ff4ba-7c02-41d8-8515-a4bc57700b36" providerId="AD" clId="Web-{D66914C9-F5A9-1E0D-F958-ECEA2E9020C9}" dt="2025-10-01T23:49:46.734" v="2233"/>
          <ac:picMkLst>
            <pc:docMk/>
            <pc:sldMk cId="3856057059" sldId="315"/>
            <ac:picMk id="10" creationId="{318D2647-69B0-5A2A-45F2-8E972345BFE4}"/>
          </ac:picMkLst>
        </pc:picChg>
        <pc:picChg chg="add mod">
          <ac:chgData name="Christina Marie Joslin" userId="S::cjoslin@purdue.edu::de5ff4ba-7c02-41d8-8515-a4bc57700b36" providerId="AD" clId="Web-{D66914C9-F5A9-1E0D-F958-ECEA2E9020C9}" dt="2025-10-01T23:51:12.671" v="2250" actId="1076"/>
          <ac:picMkLst>
            <pc:docMk/>
            <pc:sldMk cId="3856057059" sldId="315"/>
            <ac:picMk id="11" creationId="{9F01FE9E-3905-CFEB-D3E9-AC75CEAB59E6}"/>
          </ac:picMkLst>
        </pc:picChg>
        <pc:picChg chg="add mod">
          <ac:chgData name="Christina Marie Joslin" userId="S::cjoslin@purdue.edu::de5ff4ba-7c02-41d8-8515-a4bc57700b36" providerId="AD" clId="Web-{D66914C9-F5A9-1E0D-F958-ECEA2E9020C9}" dt="2025-10-01T23:51:09.328" v="2249" actId="14100"/>
          <ac:picMkLst>
            <pc:docMk/>
            <pc:sldMk cId="3856057059" sldId="315"/>
            <ac:picMk id="12" creationId="{0C266AA8-FE5B-E72E-081A-6A91E5C2A5A6}"/>
          </ac:picMkLst>
        </pc:picChg>
      </pc:sldChg>
      <pc:sldChg chg="new del">
        <pc:chgData name="Christina Marie Joslin" userId="S::cjoslin@purdue.edu::de5ff4ba-7c02-41d8-8515-a4bc57700b36" providerId="AD" clId="Web-{D66914C9-F5A9-1E0D-F958-ECEA2E9020C9}" dt="2025-10-01T15:14:20.788" v="897"/>
        <pc:sldMkLst>
          <pc:docMk/>
          <pc:sldMk cId="783746081" sldId="316"/>
        </pc:sldMkLst>
      </pc:sldChg>
      <pc:sldChg chg="addSp delSp modSp new">
        <pc:chgData name="Christina Marie Joslin" userId="S::cjoslin@purdue.edu::de5ff4ba-7c02-41d8-8515-a4bc57700b36" providerId="AD" clId="Web-{D66914C9-F5A9-1E0D-F958-ECEA2E9020C9}" dt="2025-10-02T00:43:16.161" v="2568" actId="1076"/>
        <pc:sldMkLst>
          <pc:docMk/>
          <pc:sldMk cId="2650386416" sldId="316"/>
        </pc:sldMkLst>
        <pc:spChg chg="del">
          <ac:chgData name="Christina Marie Joslin" userId="S::cjoslin@purdue.edu::de5ff4ba-7c02-41d8-8515-a4bc57700b36" providerId="AD" clId="Web-{D66914C9-F5A9-1E0D-F958-ECEA2E9020C9}" dt="2025-10-01T23:57:03.410" v="2340"/>
          <ac:spMkLst>
            <pc:docMk/>
            <pc:sldMk cId="2650386416" sldId="316"/>
            <ac:spMk id="2" creationId="{FAD44FEE-15FE-565D-A276-6B321C4998F6}"/>
          </ac:spMkLst>
        </pc:spChg>
        <pc:spChg chg="mod">
          <ac:chgData name="Christina Marie Joslin" userId="S::cjoslin@purdue.edu::de5ff4ba-7c02-41d8-8515-a4bc57700b36" providerId="AD" clId="Web-{D66914C9-F5A9-1E0D-F958-ECEA2E9020C9}" dt="2025-10-02T00:43:08.505" v="2566" actId="14100"/>
          <ac:spMkLst>
            <pc:docMk/>
            <pc:sldMk cId="2650386416" sldId="316"/>
            <ac:spMk id="3" creationId="{43A75FAD-1E21-00CB-2DE3-2FFA5C43971C}"/>
          </ac:spMkLst>
        </pc:spChg>
        <pc:spChg chg="mod">
          <ac:chgData name="Christina Marie Joslin" userId="S::cjoslin@purdue.edu::de5ff4ba-7c02-41d8-8515-a4bc57700b36" providerId="AD" clId="Web-{D66914C9-F5A9-1E0D-F958-ECEA2E9020C9}" dt="2025-10-01T15:14:37.506" v="922" actId="20577"/>
          <ac:spMkLst>
            <pc:docMk/>
            <pc:sldMk cId="2650386416" sldId="316"/>
            <ac:spMk id="4" creationId="{3F23D153-FF5A-FA16-D50B-070C53B55C1A}"/>
          </ac:spMkLst>
        </pc:spChg>
        <pc:spChg chg="mod">
          <ac:chgData name="Christina Marie Joslin" userId="S::cjoslin@purdue.edu::de5ff4ba-7c02-41d8-8515-a4bc57700b36" providerId="AD" clId="Web-{D66914C9-F5A9-1E0D-F958-ECEA2E9020C9}" dt="2025-10-02T00:35:11.536" v="2511" actId="14100"/>
          <ac:spMkLst>
            <pc:docMk/>
            <pc:sldMk cId="2650386416" sldId="316"/>
            <ac:spMk id="7" creationId="{34EF9264-FB48-BA8D-CE81-2CEF6F2F5BBD}"/>
          </ac:spMkLst>
        </pc:spChg>
        <pc:spChg chg="mod">
          <ac:chgData name="Christina Marie Joslin" userId="S::cjoslin@purdue.edu::de5ff4ba-7c02-41d8-8515-a4bc57700b36" providerId="AD" clId="Web-{D66914C9-F5A9-1E0D-F958-ECEA2E9020C9}" dt="2025-10-02T00:35:02.754" v="2509" actId="14100"/>
          <ac:spMkLst>
            <pc:docMk/>
            <pc:sldMk cId="2650386416" sldId="316"/>
            <ac:spMk id="8" creationId="{C9E4207F-62CA-A489-3504-B34D2CF5D8B1}"/>
          </ac:spMkLst>
        </pc:spChg>
        <pc:spChg chg="add del mod">
          <ac:chgData name="Christina Marie Joslin" userId="S::cjoslin@purdue.edu::de5ff4ba-7c02-41d8-8515-a4bc57700b36" providerId="AD" clId="Web-{D66914C9-F5A9-1E0D-F958-ECEA2E9020C9}" dt="2025-10-02T00:37:48.442" v="2526"/>
          <ac:spMkLst>
            <pc:docMk/>
            <pc:sldMk cId="2650386416" sldId="316"/>
            <ac:spMk id="13" creationId="{AFE4547B-F439-416D-CFA3-C7C1AE9E2149}"/>
          </ac:spMkLst>
        </pc:spChg>
        <pc:grpChg chg="add mod ord">
          <ac:chgData name="Christina Marie Joslin" userId="S::cjoslin@purdue.edu::de5ff4ba-7c02-41d8-8515-a4bc57700b36" providerId="AD" clId="Web-{D66914C9-F5A9-1E0D-F958-ECEA2E9020C9}" dt="2025-10-02T00:35:26.739" v="2515" actId="1076"/>
          <ac:grpSpMkLst>
            <pc:docMk/>
            <pc:sldMk cId="2650386416" sldId="316"/>
            <ac:grpSpMk id="10" creationId="{F3524A66-8B39-458B-E8BF-D2DC7922B971}"/>
          </ac:grpSpMkLst>
        </pc:grpChg>
        <pc:grpChg chg="add mod">
          <ac:chgData name="Christina Marie Joslin" userId="S::cjoslin@purdue.edu::de5ff4ba-7c02-41d8-8515-a4bc57700b36" providerId="AD" clId="Web-{D66914C9-F5A9-1E0D-F958-ECEA2E9020C9}" dt="2025-10-02T00:43:16.161" v="2568" actId="1076"/>
          <ac:grpSpMkLst>
            <pc:docMk/>
            <pc:sldMk cId="2650386416" sldId="316"/>
            <ac:grpSpMk id="11" creationId="{941FAB60-3F22-3A77-73FB-8DAF92638941}"/>
          </ac:grpSpMkLst>
        </pc:grpChg>
        <pc:picChg chg="add mod">
          <ac:chgData name="Christina Marie Joslin" userId="S::cjoslin@purdue.edu::de5ff4ba-7c02-41d8-8515-a4bc57700b36" providerId="AD" clId="Web-{D66914C9-F5A9-1E0D-F958-ECEA2E9020C9}" dt="2025-10-02T00:35:21.270" v="2514" actId="1076"/>
          <ac:picMkLst>
            <pc:docMk/>
            <pc:sldMk cId="2650386416" sldId="316"/>
            <ac:picMk id="2" creationId="{9DBABFD5-EFD8-900F-36B6-0FE9C893BF36}"/>
          </ac:picMkLst>
        </pc:picChg>
        <pc:picChg chg="del">
          <ac:chgData name="Christina Marie Joslin" userId="S::cjoslin@purdue.edu::de5ff4ba-7c02-41d8-8515-a4bc57700b36" providerId="AD" clId="Web-{D66914C9-F5A9-1E0D-F958-ECEA2E9020C9}" dt="2025-10-02T00:34:09.848" v="2491"/>
          <ac:picMkLst>
            <pc:docMk/>
            <pc:sldMk cId="2650386416" sldId="316"/>
            <ac:picMk id="9" creationId="{CD00D25F-F9AC-553A-FB6A-EA3A23753F90}"/>
          </ac:picMkLst>
        </pc:picChg>
        <pc:picChg chg="add del mod">
          <ac:chgData name="Christina Marie Joslin" userId="S::cjoslin@purdue.edu::de5ff4ba-7c02-41d8-8515-a4bc57700b36" providerId="AD" clId="Web-{D66914C9-F5A9-1E0D-F958-ECEA2E9020C9}" dt="2025-10-02T00:38:00.458" v="2532"/>
          <ac:picMkLst>
            <pc:docMk/>
            <pc:sldMk cId="2650386416" sldId="316"/>
            <ac:picMk id="12" creationId="{8839C46C-912B-D01B-4E00-709691662610}"/>
          </ac:picMkLst>
        </pc:picChg>
        <pc:picChg chg="add mod">
          <ac:chgData name="Christina Marie Joslin" userId="S::cjoslin@purdue.edu::de5ff4ba-7c02-41d8-8515-a4bc57700b36" providerId="AD" clId="Web-{D66914C9-F5A9-1E0D-F958-ECEA2E9020C9}" dt="2025-10-02T00:43:12.973" v="2567" actId="1076"/>
          <ac:picMkLst>
            <pc:docMk/>
            <pc:sldMk cId="2650386416" sldId="316"/>
            <ac:picMk id="15" creationId="{6BBB22CD-5F35-6172-42E8-78B4899CEF6F}"/>
          </ac:picMkLst>
        </pc:picChg>
      </pc:sldChg>
      <pc:sldChg chg="modSp new">
        <pc:chgData name="Christina Marie Joslin" userId="S::cjoslin@purdue.edu::de5ff4ba-7c02-41d8-8515-a4bc57700b36" providerId="AD" clId="Web-{D66914C9-F5A9-1E0D-F958-ECEA2E9020C9}" dt="2025-10-01T15:14:49.162" v="934" actId="20577"/>
        <pc:sldMkLst>
          <pc:docMk/>
          <pc:sldMk cId="2874219105" sldId="317"/>
        </pc:sldMkLst>
        <pc:spChg chg="mod">
          <ac:chgData name="Christina Marie Joslin" userId="S::cjoslin@purdue.edu::de5ff4ba-7c02-41d8-8515-a4bc57700b36" providerId="AD" clId="Web-{D66914C9-F5A9-1E0D-F958-ECEA2E9020C9}" dt="2025-10-01T15:14:49.162" v="934" actId="20577"/>
          <ac:spMkLst>
            <pc:docMk/>
            <pc:sldMk cId="2874219105" sldId="317"/>
            <ac:spMk id="3" creationId="{8266C3E0-97D8-FB7B-F78E-71B75BEF5E7F}"/>
          </ac:spMkLst>
        </pc:spChg>
        <pc:spChg chg="mod">
          <ac:chgData name="Christina Marie Joslin" userId="S::cjoslin@purdue.edu::de5ff4ba-7c02-41d8-8515-a4bc57700b36" providerId="AD" clId="Web-{D66914C9-F5A9-1E0D-F958-ECEA2E9020C9}" dt="2025-10-01T15:14:44.115" v="927" actId="20577"/>
          <ac:spMkLst>
            <pc:docMk/>
            <pc:sldMk cId="2874219105" sldId="317"/>
            <ac:spMk id="4" creationId="{D5BD3525-8E62-0B6F-623A-B0073C89958A}"/>
          </ac:spMkLst>
        </pc:spChg>
      </pc:sldChg>
      <pc:sldChg chg="modSp add replId">
        <pc:chgData name="Christina Marie Joslin" userId="S::cjoslin@purdue.edu::de5ff4ba-7c02-41d8-8515-a4bc57700b36" providerId="AD" clId="Web-{D66914C9-F5A9-1E0D-F958-ECEA2E9020C9}" dt="2025-10-01T15:14:56.412" v="945" actId="20577"/>
        <pc:sldMkLst>
          <pc:docMk/>
          <pc:sldMk cId="1162002378" sldId="318"/>
        </pc:sldMkLst>
        <pc:spChg chg="mod">
          <ac:chgData name="Christina Marie Joslin" userId="S::cjoslin@purdue.edu::de5ff4ba-7c02-41d8-8515-a4bc57700b36" providerId="AD" clId="Web-{D66914C9-F5A9-1E0D-F958-ECEA2E9020C9}" dt="2025-10-01T15:14:56.412" v="945" actId="20577"/>
          <ac:spMkLst>
            <pc:docMk/>
            <pc:sldMk cId="1162002378" sldId="318"/>
            <ac:spMk id="4" creationId="{DF2F3012-52A0-B976-3273-3308D7BED9D3}"/>
          </ac:spMkLst>
        </pc:spChg>
      </pc:sldChg>
      <pc:sldChg chg="new del">
        <pc:chgData name="Christina Marie Joslin" userId="S::cjoslin@purdue.edu::de5ff4ba-7c02-41d8-8515-a4bc57700b36" providerId="AD" clId="Web-{D66914C9-F5A9-1E0D-F958-ECEA2E9020C9}" dt="2025-10-01T15:15:34.240" v="947"/>
        <pc:sldMkLst>
          <pc:docMk/>
          <pc:sldMk cId="785300782" sldId="319"/>
        </pc:sldMkLst>
      </pc:sldChg>
      <pc:sldChg chg="delSp modSp add replId">
        <pc:chgData name="Christina Marie Joslin" userId="S::cjoslin@purdue.edu::de5ff4ba-7c02-41d8-8515-a4bc57700b36" providerId="AD" clId="Web-{D66914C9-F5A9-1E0D-F958-ECEA2E9020C9}" dt="2025-10-01T23:40:55.355" v="2175" actId="20577"/>
        <pc:sldMkLst>
          <pc:docMk/>
          <pc:sldMk cId="2310359331" sldId="319"/>
        </pc:sldMkLst>
        <pc:spChg chg="mod">
          <ac:chgData name="Christina Marie Joslin" userId="S::cjoslin@purdue.edu::de5ff4ba-7c02-41d8-8515-a4bc57700b36" providerId="AD" clId="Web-{D66914C9-F5A9-1E0D-F958-ECEA2E9020C9}" dt="2025-10-01T23:40:55.355" v="2175" actId="20577"/>
          <ac:spMkLst>
            <pc:docMk/>
            <pc:sldMk cId="2310359331" sldId="319"/>
            <ac:spMk id="2" creationId="{E552F242-A2B9-23C0-8B8C-CC6885ABF224}"/>
          </ac:spMkLst>
        </pc:spChg>
        <pc:picChg chg="del">
          <ac:chgData name="Christina Marie Joslin" userId="S::cjoslin@purdue.edu::de5ff4ba-7c02-41d8-8515-a4bc57700b36" providerId="AD" clId="Web-{D66914C9-F5A9-1E0D-F958-ECEA2E9020C9}" dt="2025-10-01T15:15:55.427" v="949"/>
          <ac:picMkLst>
            <pc:docMk/>
            <pc:sldMk cId="2310359331" sldId="319"/>
            <ac:picMk id="7" creationId="{7D4BDCBD-6801-51D0-30EB-C02630D5204C}"/>
          </ac:picMkLst>
        </pc:picChg>
      </pc:sldChg>
      <pc:sldChg chg="addSp delSp modSp add del replId">
        <pc:chgData name="Christina Marie Joslin" userId="S::cjoslin@purdue.edu::de5ff4ba-7c02-41d8-8515-a4bc57700b36" providerId="AD" clId="Web-{D66914C9-F5A9-1E0D-F958-ECEA2E9020C9}" dt="2025-10-01T23:40:23.730" v="2150"/>
        <pc:sldMkLst>
          <pc:docMk/>
          <pc:sldMk cId="2178066256" sldId="320"/>
        </pc:sldMkLst>
        <pc:spChg chg="del">
          <ac:chgData name="Christina Marie Joslin" userId="S::cjoslin@purdue.edu::de5ff4ba-7c02-41d8-8515-a4bc57700b36" providerId="AD" clId="Web-{D66914C9-F5A9-1E0D-F958-ECEA2E9020C9}" dt="2025-10-01T23:03:07.427" v="1637"/>
          <ac:spMkLst>
            <pc:docMk/>
            <pc:sldMk cId="2178066256" sldId="320"/>
            <ac:spMk id="2" creationId="{10F9544B-157B-9825-8CA3-6824F4E931C7}"/>
          </ac:spMkLst>
        </pc:spChg>
        <pc:spChg chg="mod">
          <ac:chgData name="Christina Marie Joslin" userId="S::cjoslin@purdue.edu::de5ff4ba-7c02-41d8-8515-a4bc57700b36" providerId="AD" clId="Web-{D66914C9-F5A9-1E0D-F958-ECEA2E9020C9}" dt="2025-10-01T23:23:20.002" v="2132" actId="20577"/>
          <ac:spMkLst>
            <pc:docMk/>
            <pc:sldMk cId="2178066256" sldId="320"/>
            <ac:spMk id="3" creationId="{9666037B-7038-72E4-1E31-60DC5F99DF45}"/>
          </ac:spMkLst>
        </pc:spChg>
        <pc:picChg chg="add del mod">
          <ac:chgData name="Christina Marie Joslin" userId="S::cjoslin@purdue.edu::de5ff4ba-7c02-41d8-8515-a4bc57700b36" providerId="AD" clId="Web-{D66914C9-F5A9-1E0D-F958-ECEA2E9020C9}" dt="2025-10-01T23:40:21.417" v="2149"/>
          <ac:picMkLst>
            <pc:docMk/>
            <pc:sldMk cId="2178066256" sldId="320"/>
            <ac:picMk id="4" creationId="{381CFC4E-C57C-181E-9122-10A80B1B23A6}"/>
          </ac:picMkLst>
        </pc:picChg>
      </pc:sldChg>
      <pc:sldChg chg="new del">
        <pc:chgData name="Christina Marie Joslin" userId="S::cjoslin@purdue.edu::de5ff4ba-7c02-41d8-8515-a4bc57700b36" providerId="AD" clId="Web-{D66914C9-F5A9-1E0D-F958-ECEA2E9020C9}" dt="2025-10-01T22:54:14.518" v="1509"/>
        <pc:sldMkLst>
          <pc:docMk/>
          <pc:sldMk cId="834887626" sldId="321"/>
        </pc:sldMkLst>
      </pc:sldChg>
      <pc:sldChg chg="addSp delSp modSp add replId">
        <pc:chgData name="Christina Marie Joslin" userId="S::cjoslin@purdue.edu::de5ff4ba-7c02-41d8-8515-a4bc57700b36" providerId="AD" clId="Web-{D66914C9-F5A9-1E0D-F958-ECEA2E9020C9}" dt="2025-10-01T22:58:18.003" v="1583" actId="1076"/>
        <pc:sldMkLst>
          <pc:docMk/>
          <pc:sldMk cId="892348378" sldId="322"/>
        </pc:sldMkLst>
        <pc:spChg chg="del">
          <ac:chgData name="Christina Marie Joslin" userId="S::cjoslin@purdue.edu::de5ff4ba-7c02-41d8-8515-a4bc57700b36" providerId="AD" clId="Web-{D66914C9-F5A9-1E0D-F958-ECEA2E9020C9}" dt="2025-10-01T22:55:44.081" v="1540"/>
          <ac:spMkLst>
            <pc:docMk/>
            <pc:sldMk cId="892348378" sldId="322"/>
            <ac:spMk id="2" creationId="{B75E7312-28A4-2706-5CB7-0228470FEC41}"/>
          </ac:spMkLst>
        </pc:spChg>
        <pc:spChg chg="mod">
          <ac:chgData name="Christina Marie Joslin" userId="S::cjoslin@purdue.edu::de5ff4ba-7c02-41d8-8515-a4bc57700b36" providerId="AD" clId="Web-{D66914C9-F5A9-1E0D-F958-ECEA2E9020C9}" dt="2025-10-01T22:58:18.003" v="1583" actId="1076"/>
          <ac:spMkLst>
            <pc:docMk/>
            <pc:sldMk cId="892348378" sldId="322"/>
            <ac:spMk id="3" creationId="{BFAA79EA-ECF7-C512-1347-0A681506EFC1}"/>
          </ac:spMkLst>
        </pc:spChg>
        <pc:spChg chg="add del mod">
          <ac:chgData name="Christina Marie Joslin" userId="S::cjoslin@purdue.edu::de5ff4ba-7c02-41d8-8515-a4bc57700b36" providerId="AD" clId="Web-{D66914C9-F5A9-1E0D-F958-ECEA2E9020C9}" dt="2025-10-01T22:55:47.018" v="1541"/>
          <ac:spMkLst>
            <pc:docMk/>
            <pc:sldMk cId="892348378" sldId="322"/>
            <ac:spMk id="7" creationId="{564BC8FF-8F77-3263-53B6-6989AC6B7B42}"/>
          </ac:spMkLst>
        </pc:spChg>
        <pc:spChg chg="mod">
          <ac:chgData name="Christina Marie Joslin" userId="S::cjoslin@purdue.edu::de5ff4ba-7c02-41d8-8515-a4bc57700b36" providerId="AD" clId="Web-{D66914C9-F5A9-1E0D-F958-ECEA2E9020C9}" dt="2025-10-01T22:58:15.597" v="1582" actId="1076"/>
          <ac:spMkLst>
            <pc:docMk/>
            <pc:sldMk cId="892348378" sldId="322"/>
            <ac:spMk id="12" creationId="{6E61CC52-9830-5C43-D5C6-8D81A5A44370}"/>
          </ac:spMkLst>
        </pc:spChg>
        <pc:grpChg chg="mod">
          <ac:chgData name="Christina Marie Joslin" userId="S::cjoslin@purdue.edu::de5ff4ba-7c02-41d8-8515-a4bc57700b36" providerId="AD" clId="Web-{D66914C9-F5A9-1E0D-F958-ECEA2E9020C9}" dt="2025-10-01T22:57:14.003" v="1572" actId="1076"/>
          <ac:grpSpMkLst>
            <pc:docMk/>
            <pc:sldMk cId="892348378" sldId="322"/>
            <ac:grpSpMk id="4" creationId="{2E0BBEE4-C0A2-E17D-DDD0-C5FE41A4B16C}"/>
          </ac:grpSpMkLst>
        </pc:grpChg>
        <pc:picChg chg="del">
          <ac:chgData name="Christina Marie Joslin" userId="S::cjoslin@purdue.edu::de5ff4ba-7c02-41d8-8515-a4bc57700b36" providerId="AD" clId="Web-{D66914C9-F5A9-1E0D-F958-ECEA2E9020C9}" dt="2025-10-01T22:55:40.315" v="1539"/>
          <ac:picMkLst>
            <pc:docMk/>
            <pc:sldMk cId="892348378" sldId="322"/>
            <ac:picMk id="10" creationId="{188EA68E-076F-3E34-2432-7E341E26BD74}"/>
          </ac:picMkLst>
        </pc:picChg>
        <pc:picChg chg="mod">
          <ac:chgData name="Christina Marie Joslin" userId="S::cjoslin@purdue.edu::de5ff4ba-7c02-41d8-8515-a4bc57700b36" providerId="AD" clId="Web-{D66914C9-F5A9-1E0D-F958-ECEA2E9020C9}" dt="2025-10-01T22:57:34.769" v="1576" actId="1076"/>
          <ac:picMkLst>
            <pc:docMk/>
            <pc:sldMk cId="892348378" sldId="322"/>
            <ac:picMk id="13" creationId="{21AF682E-D3EF-68E4-FC59-C6F10BCFB1F2}"/>
          </ac:picMkLst>
        </pc:picChg>
        <pc:picChg chg="mod">
          <ac:chgData name="Christina Marie Joslin" userId="S::cjoslin@purdue.edu::de5ff4ba-7c02-41d8-8515-a4bc57700b36" providerId="AD" clId="Web-{D66914C9-F5A9-1E0D-F958-ECEA2E9020C9}" dt="2025-10-01T22:57:29.566" v="1575" actId="14100"/>
          <ac:picMkLst>
            <pc:docMk/>
            <pc:sldMk cId="892348378" sldId="322"/>
            <ac:picMk id="14" creationId="{B6979865-188F-2E33-95B5-BC5B52E281D6}"/>
          </ac:picMkLst>
        </pc:picChg>
        <pc:cxnChg chg="del">
          <ac:chgData name="Christina Marie Joslin" userId="S::cjoslin@purdue.edu::de5ff4ba-7c02-41d8-8515-a4bc57700b36" providerId="AD" clId="Web-{D66914C9-F5A9-1E0D-F958-ECEA2E9020C9}" dt="2025-10-01T22:55:55.096" v="1543"/>
          <ac:cxnSpMkLst>
            <pc:docMk/>
            <pc:sldMk cId="892348378" sldId="322"/>
            <ac:cxnSpMk id="15" creationId="{65436203-301B-F84D-A107-6C702EA9F621}"/>
          </ac:cxnSpMkLst>
        </pc:cxnChg>
      </pc:sldChg>
      <pc:sldChg chg="addSp delSp modSp add ord replId">
        <pc:chgData name="Christina Marie Joslin" userId="S::cjoslin@purdue.edu::de5ff4ba-7c02-41d8-8515-a4bc57700b36" providerId="AD" clId="Web-{D66914C9-F5A9-1E0D-F958-ECEA2E9020C9}" dt="2025-10-01T23:47:26.139" v="2225" actId="1076"/>
        <pc:sldMkLst>
          <pc:docMk/>
          <pc:sldMk cId="1804584090" sldId="323"/>
        </pc:sldMkLst>
        <pc:spChg chg="mod">
          <ac:chgData name="Christina Marie Joslin" userId="S::cjoslin@purdue.edu::de5ff4ba-7c02-41d8-8515-a4bc57700b36" providerId="AD" clId="Web-{D66914C9-F5A9-1E0D-F958-ECEA2E9020C9}" dt="2025-10-01T23:47:26.139" v="2225" actId="1076"/>
          <ac:spMkLst>
            <pc:docMk/>
            <pc:sldMk cId="1804584090" sldId="323"/>
            <ac:spMk id="2" creationId="{5344F492-72CC-E027-BC58-8ACB5325215B}"/>
          </ac:spMkLst>
        </pc:spChg>
        <pc:spChg chg="mod">
          <ac:chgData name="Christina Marie Joslin" userId="S::cjoslin@purdue.edu::de5ff4ba-7c02-41d8-8515-a4bc57700b36" providerId="AD" clId="Web-{D66914C9-F5A9-1E0D-F958-ECEA2E9020C9}" dt="2025-10-01T23:06:45.868" v="1695" actId="20577"/>
          <ac:spMkLst>
            <pc:docMk/>
            <pc:sldMk cId="1804584090" sldId="323"/>
            <ac:spMk id="3" creationId="{8DC15122-41D5-28E9-9D91-CB964FB6F3B7}"/>
          </ac:spMkLst>
        </pc:spChg>
        <pc:spChg chg="del mod">
          <ac:chgData name="Christina Marie Joslin" userId="S::cjoslin@purdue.edu::de5ff4ba-7c02-41d8-8515-a4bc57700b36" providerId="AD" clId="Web-{D66914C9-F5A9-1E0D-F958-ECEA2E9020C9}" dt="2025-10-01T23:39:06.681" v="2140"/>
          <ac:spMkLst>
            <pc:docMk/>
            <pc:sldMk cId="1804584090" sldId="323"/>
            <ac:spMk id="6" creationId="{6865E0B5-E2D0-5327-3A1D-6ADE1610E1B5}"/>
          </ac:spMkLst>
        </pc:spChg>
        <pc:spChg chg="add del mod">
          <ac:chgData name="Christina Marie Joslin" userId="S::cjoslin@purdue.edu::de5ff4ba-7c02-41d8-8515-a4bc57700b36" providerId="AD" clId="Web-{D66914C9-F5A9-1E0D-F958-ECEA2E9020C9}" dt="2025-10-01T23:45:09.310" v="2207"/>
          <ac:spMkLst>
            <pc:docMk/>
            <pc:sldMk cId="1804584090" sldId="323"/>
            <ac:spMk id="9" creationId="{0BD39754-8B52-E64D-18BD-79F5C96094F6}"/>
          </ac:spMkLst>
        </pc:spChg>
        <pc:picChg chg="add del mod">
          <ac:chgData name="Christina Marie Joslin" userId="S::cjoslin@purdue.edu::de5ff4ba-7c02-41d8-8515-a4bc57700b36" providerId="AD" clId="Web-{D66914C9-F5A9-1E0D-F958-ECEA2E9020C9}" dt="2025-10-01T23:43:19.231" v="2181"/>
          <ac:picMkLst>
            <pc:docMk/>
            <pc:sldMk cId="1804584090" sldId="323"/>
            <ac:picMk id="4" creationId="{EA013282-82F1-3052-3495-D1AC8C45BB18}"/>
          </ac:picMkLst>
        </pc:picChg>
        <pc:picChg chg="add mod modCrop">
          <ac:chgData name="Christina Marie Joslin" userId="S::cjoslin@purdue.edu::de5ff4ba-7c02-41d8-8515-a4bc57700b36" providerId="AD" clId="Web-{D66914C9-F5A9-1E0D-F958-ECEA2E9020C9}" dt="2025-10-01T23:44:59.091" v="2202" actId="1076"/>
          <ac:picMkLst>
            <pc:docMk/>
            <pc:sldMk cId="1804584090" sldId="323"/>
            <ac:picMk id="7" creationId="{502565FC-17A6-84FB-80C4-2E75DEE05445}"/>
          </ac:picMkLst>
        </pc:picChg>
        <pc:picChg chg="add mod">
          <ac:chgData name="Christina Marie Joslin" userId="S::cjoslin@purdue.edu::de5ff4ba-7c02-41d8-8515-a4bc57700b36" providerId="AD" clId="Web-{D66914C9-F5A9-1E0D-F958-ECEA2E9020C9}" dt="2025-10-01T23:45:05.060" v="2205" actId="1076"/>
          <ac:picMkLst>
            <pc:docMk/>
            <pc:sldMk cId="1804584090" sldId="323"/>
            <ac:picMk id="8" creationId="{45FE70A6-D47F-D4DD-6806-5C639FFBDB4D}"/>
          </ac:picMkLst>
        </pc:picChg>
        <pc:picChg chg="add mod">
          <ac:chgData name="Christina Marie Joslin" userId="S::cjoslin@purdue.edu::de5ff4ba-7c02-41d8-8515-a4bc57700b36" providerId="AD" clId="Web-{D66914C9-F5A9-1E0D-F958-ECEA2E9020C9}" dt="2025-10-01T23:46:16.186" v="2214" actId="1076"/>
          <ac:picMkLst>
            <pc:docMk/>
            <pc:sldMk cId="1804584090" sldId="323"/>
            <ac:picMk id="11" creationId="{C49D8275-7E19-030D-D51F-9CAF3785DDBB}"/>
          </ac:picMkLst>
        </pc:picChg>
        <pc:picChg chg="add mod">
          <ac:chgData name="Christina Marie Joslin" userId="S::cjoslin@purdue.edu::de5ff4ba-7c02-41d8-8515-a4bc57700b36" providerId="AD" clId="Web-{D66914C9-F5A9-1E0D-F958-ECEA2E9020C9}" dt="2025-10-01T23:47:17.249" v="2224" actId="1076"/>
          <ac:picMkLst>
            <pc:docMk/>
            <pc:sldMk cId="1804584090" sldId="323"/>
            <ac:picMk id="12" creationId="{6B5B0E8D-EA52-EC9B-2102-2B1EB789DF64}"/>
          </ac:picMkLst>
        </pc:picChg>
      </pc:sldChg>
      <pc:sldChg chg="addSp delSp modSp new modNotes">
        <pc:chgData name="Christina Marie Joslin" userId="S::cjoslin@purdue.edu::de5ff4ba-7c02-41d8-8515-a4bc57700b36" providerId="AD" clId="Web-{D66914C9-F5A9-1E0D-F958-ECEA2E9020C9}" dt="2025-10-01T23:56:20.504" v="2339"/>
        <pc:sldMkLst>
          <pc:docMk/>
          <pc:sldMk cId="3943507386" sldId="324"/>
        </pc:sldMkLst>
        <pc:spChg chg="del">
          <ac:chgData name="Christina Marie Joslin" userId="S::cjoslin@purdue.edu::de5ff4ba-7c02-41d8-8515-a4bc57700b36" providerId="AD" clId="Web-{D66914C9-F5A9-1E0D-F958-ECEA2E9020C9}" dt="2025-10-01T23:17:52.028" v="2067"/>
          <ac:spMkLst>
            <pc:docMk/>
            <pc:sldMk cId="3943507386" sldId="324"/>
            <ac:spMk id="2" creationId="{B28A2C0D-FDDF-F810-396F-5146B81601DD}"/>
          </ac:spMkLst>
        </pc:spChg>
        <pc:spChg chg="mod">
          <ac:chgData name="Christina Marie Joslin" userId="S::cjoslin@purdue.edu::de5ff4ba-7c02-41d8-8515-a4bc57700b36" providerId="AD" clId="Web-{D66914C9-F5A9-1E0D-F958-ECEA2E9020C9}" dt="2025-10-01T23:18:06.888" v="2074" actId="20577"/>
          <ac:spMkLst>
            <pc:docMk/>
            <pc:sldMk cId="3943507386" sldId="324"/>
            <ac:spMk id="3" creationId="{AE538142-9A9C-C4D0-B4D7-37AA6028EE62}"/>
          </ac:spMkLst>
        </pc:spChg>
        <pc:spChg chg="del">
          <ac:chgData name="Christina Marie Joslin" userId="S::cjoslin@purdue.edu::de5ff4ba-7c02-41d8-8515-a4bc57700b36" providerId="AD" clId="Web-{D66914C9-F5A9-1E0D-F958-ECEA2E9020C9}" dt="2025-10-01T23:17:47.700" v="2066"/>
          <ac:spMkLst>
            <pc:docMk/>
            <pc:sldMk cId="3943507386" sldId="324"/>
            <ac:spMk id="4" creationId="{21E4FA42-0200-8A21-73EF-C9E52B5578CF}"/>
          </ac:spMkLst>
        </pc:spChg>
        <pc:spChg chg="add mod">
          <ac:chgData name="Christina Marie Joslin" userId="S::cjoslin@purdue.edu::de5ff4ba-7c02-41d8-8515-a4bc57700b36" providerId="AD" clId="Web-{D66914C9-F5A9-1E0D-F958-ECEA2E9020C9}" dt="2025-10-01T23:54:19.517" v="2305" actId="1076"/>
          <ac:spMkLst>
            <pc:docMk/>
            <pc:sldMk cId="3943507386" sldId="324"/>
            <ac:spMk id="8" creationId="{A38FB7ED-15D6-0A13-4681-A4FF3FDA7325}"/>
          </ac:spMkLst>
        </pc:spChg>
        <pc:spChg chg="add mod">
          <ac:chgData name="Christina Marie Joslin" userId="S::cjoslin@purdue.edu::de5ff4ba-7c02-41d8-8515-a4bc57700b36" providerId="AD" clId="Web-{D66914C9-F5A9-1E0D-F958-ECEA2E9020C9}" dt="2025-10-01T23:54:44.440" v="2312" actId="20577"/>
          <ac:spMkLst>
            <pc:docMk/>
            <pc:sldMk cId="3943507386" sldId="324"/>
            <ac:spMk id="10" creationId="{B1804AC5-4947-2991-8EF8-9995F89E248D}"/>
          </ac:spMkLst>
        </pc:spChg>
        <pc:spChg chg="add mod">
          <ac:chgData name="Christina Marie Joslin" userId="S::cjoslin@purdue.edu::de5ff4ba-7c02-41d8-8515-a4bc57700b36" providerId="AD" clId="Web-{D66914C9-F5A9-1E0D-F958-ECEA2E9020C9}" dt="2025-10-01T23:54:41.440" v="2310" actId="20577"/>
          <ac:spMkLst>
            <pc:docMk/>
            <pc:sldMk cId="3943507386" sldId="324"/>
            <ac:spMk id="11" creationId="{0C1577D2-4E7F-A90E-E073-ED86686A9AD3}"/>
          </ac:spMkLst>
        </pc:spChg>
        <pc:picChg chg="add mod modCrop">
          <ac:chgData name="Christina Marie Joslin" userId="S::cjoslin@purdue.edu::de5ff4ba-7c02-41d8-8515-a4bc57700b36" providerId="AD" clId="Web-{D66914C9-F5A9-1E0D-F958-ECEA2E9020C9}" dt="2025-10-01T23:54:05.361" v="2301" actId="1076"/>
          <ac:picMkLst>
            <pc:docMk/>
            <pc:sldMk cId="3943507386" sldId="324"/>
            <ac:picMk id="6" creationId="{3220BF50-5282-45B2-F385-177AA105411B}"/>
          </ac:picMkLst>
        </pc:picChg>
        <pc:picChg chg="add mod modCrop">
          <ac:chgData name="Christina Marie Joslin" userId="S::cjoslin@purdue.edu::de5ff4ba-7c02-41d8-8515-a4bc57700b36" providerId="AD" clId="Web-{D66914C9-F5A9-1E0D-F958-ECEA2E9020C9}" dt="2025-10-01T23:52:55.376" v="2279" actId="1076"/>
          <ac:picMkLst>
            <pc:docMk/>
            <pc:sldMk cId="3943507386" sldId="324"/>
            <ac:picMk id="7" creationId="{F53E7411-12A6-9FFC-A328-FC1DB322C891}"/>
          </ac:picMkLst>
        </pc:picChg>
      </pc:sldChg>
      <pc:sldChg chg="addSp delSp modSp new mod ord modClrScheme chgLayout">
        <pc:chgData name="Christina Marie Joslin" userId="S::cjoslin@purdue.edu::de5ff4ba-7c02-41d8-8515-a4bc57700b36" providerId="AD" clId="Web-{D66914C9-F5A9-1E0D-F958-ECEA2E9020C9}" dt="2025-10-02T00:43:37.567" v="2569"/>
        <pc:sldMkLst>
          <pc:docMk/>
          <pc:sldMk cId="173355672" sldId="325"/>
        </pc:sldMkLst>
        <pc:spChg chg="del">
          <ac:chgData name="Christina Marie Joslin" userId="S::cjoslin@purdue.edu::de5ff4ba-7c02-41d8-8515-a4bc57700b36" providerId="AD" clId="Web-{D66914C9-F5A9-1E0D-F958-ECEA2E9020C9}" dt="2025-10-02T00:39:37.551" v="2545"/>
          <ac:spMkLst>
            <pc:docMk/>
            <pc:sldMk cId="173355672" sldId="325"/>
            <ac:spMk id="2" creationId="{AE662469-1ED5-3953-ECC4-D367EDEA91F0}"/>
          </ac:spMkLst>
        </pc:spChg>
        <pc:spChg chg="del">
          <ac:chgData name="Christina Marie Joslin" userId="S::cjoslin@purdue.edu::de5ff4ba-7c02-41d8-8515-a4bc57700b36" providerId="AD" clId="Web-{D66914C9-F5A9-1E0D-F958-ECEA2E9020C9}" dt="2025-10-02T00:41:47.926" v="2550"/>
          <ac:spMkLst>
            <pc:docMk/>
            <pc:sldMk cId="173355672" sldId="325"/>
            <ac:spMk id="3" creationId="{420E7D2F-2461-DCF3-218F-C01F8CF529BE}"/>
          </ac:spMkLst>
        </pc:spChg>
        <pc:spChg chg="mod">
          <ac:chgData name="Christina Marie Joslin" userId="S::cjoslin@purdue.edu::de5ff4ba-7c02-41d8-8515-a4bc57700b36" providerId="AD" clId="Web-{D66914C9-F5A9-1E0D-F958-ECEA2E9020C9}" dt="2025-10-02T00:41:47.926" v="2550"/>
          <ac:spMkLst>
            <pc:docMk/>
            <pc:sldMk cId="173355672" sldId="325"/>
            <ac:spMk id="4" creationId="{2644C03B-D73C-8EB8-85B8-08274B973063}"/>
          </ac:spMkLst>
        </pc:spChg>
        <pc:spChg chg="mod">
          <ac:chgData name="Christina Marie Joslin" userId="S::cjoslin@purdue.edu::de5ff4ba-7c02-41d8-8515-a4bc57700b36" providerId="AD" clId="Web-{D66914C9-F5A9-1E0D-F958-ECEA2E9020C9}" dt="2025-10-02T00:41:47.926" v="2550"/>
          <ac:spMkLst>
            <pc:docMk/>
            <pc:sldMk cId="173355672" sldId="325"/>
            <ac:spMk id="5" creationId="{16A2D8BD-A96E-D886-9C8A-081543A71249}"/>
          </ac:spMkLst>
        </pc:spChg>
        <pc:spChg chg="add del mod">
          <ac:chgData name="Christina Marie Joslin" userId="S::cjoslin@purdue.edu::de5ff4ba-7c02-41d8-8515-a4bc57700b36" providerId="AD" clId="Web-{D66914C9-F5A9-1E0D-F958-ECEA2E9020C9}" dt="2025-10-02T00:41:56.817" v="2551"/>
          <ac:spMkLst>
            <pc:docMk/>
            <pc:sldMk cId="173355672" sldId="325"/>
            <ac:spMk id="11" creationId="{7386AD0A-A910-698C-4BBD-FFDCFAF2C1FF}"/>
          </ac:spMkLst>
        </pc:spChg>
        <pc:picChg chg="add del mod ord">
          <ac:chgData name="Christina Marie Joslin" userId="S::cjoslin@purdue.edu::de5ff4ba-7c02-41d8-8515-a4bc57700b36" providerId="AD" clId="Web-{D66914C9-F5A9-1E0D-F958-ECEA2E9020C9}" dt="2025-10-02T00:43:37.567" v="2569"/>
          <ac:picMkLst>
            <pc:docMk/>
            <pc:sldMk cId="173355672" sldId="325"/>
            <ac:picMk id="6" creationId="{E86CBFD0-CA9E-BD86-5E93-199C61CF328E}"/>
          </ac:picMkLst>
        </pc:picChg>
      </pc:sldChg>
    </pc:docChg>
  </pc:docChgLst>
  <pc:docChgLst>
    <pc:chgData name="Christina Marie Joslin" userId="S::cjoslin@purdue.edu::de5ff4ba-7c02-41d8-8515-a4bc57700b36" providerId="AD" clId="Web-{670390A9-95A1-0804-C359-259B82FAF7C5}"/>
    <pc:docChg chg="addSld delSld modSld sldOrd">
      <pc:chgData name="Christina Marie Joslin" userId="S::cjoslin@purdue.edu::de5ff4ba-7c02-41d8-8515-a4bc57700b36" providerId="AD" clId="Web-{670390A9-95A1-0804-C359-259B82FAF7C5}" dt="2025-09-29T01:25:49.352" v="1593" actId="1076"/>
      <pc:docMkLst>
        <pc:docMk/>
      </pc:docMkLst>
      <pc:sldChg chg="addSp delSp modSp">
        <pc:chgData name="Christina Marie Joslin" userId="S::cjoslin@purdue.edu::de5ff4ba-7c02-41d8-8515-a4bc57700b36" providerId="AD" clId="Web-{670390A9-95A1-0804-C359-259B82FAF7C5}" dt="2025-09-29T00:22:14.884" v="36"/>
        <pc:sldMkLst>
          <pc:docMk/>
          <pc:sldMk cId="586907578" sldId="256"/>
        </pc:sldMkLst>
        <pc:spChg chg="mod">
          <ac:chgData name="Christina Marie Joslin" userId="S::cjoslin@purdue.edu::de5ff4ba-7c02-41d8-8515-a4bc57700b36" providerId="AD" clId="Web-{670390A9-95A1-0804-C359-259B82FAF7C5}" dt="2025-09-29T00:20:47.946" v="6" actId="14100"/>
          <ac:spMkLst>
            <pc:docMk/>
            <pc:sldMk cId="586907578" sldId="256"/>
            <ac:spMk id="2" creationId="{4E0ECBB9-B247-053C-E6BB-DAB2D02871E1}"/>
          </ac:spMkLst>
        </pc:spChg>
        <pc:spChg chg="mod">
          <ac:chgData name="Christina Marie Joslin" userId="S::cjoslin@purdue.edu::de5ff4ba-7c02-41d8-8515-a4bc57700b36" providerId="AD" clId="Web-{670390A9-95A1-0804-C359-259B82FAF7C5}" dt="2025-09-29T00:20:53.040" v="10" actId="20577"/>
          <ac:spMkLst>
            <pc:docMk/>
            <pc:sldMk cId="586907578" sldId="256"/>
            <ac:spMk id="3" creationId="{9FD081F5-8B8B-F598-9AF5-B9929D7F118B}"/>
          </ac:spMkLst>
        </pc:spChg>
        <pc:spChg chg="mod">
          <ac:chgData name="Christina Marie Joslin" userId="S::cjoslin@purdue.edu::de5ff4ba-7c02-41d8-8515-a4bc57700b36" providerId="AD" clId="Web-{670390A9-95A1-0804-C359-259B82FAF7C5}" dt="2025-09-29T00:21:01.946" v="14" actId="20577"/>
          <ac:spMkLst>
            <pc:docMk/>
            <pc:sldMk cId="586907578" sldId="256"/>
            <ac:spMk id="4" creationId="{AEE2120F-7372-FF23-236B-343936746248}"/>
          </ac:spMkLst>
        </pc:spChg>
        <pc:picChg chg="add mod">
          <ac:chgData name="Christina Marie Joslin" userId="S::cjoslin@purdue.edu::de5ff4ba-7c02-41d8-8515-a4bc57700b36" providerId="AD" clId="Web-{670390A9-95A1-0804-C359-259B82FAF7C5}" dt="2025-09-29T00:21:59.681" v="33" actId="1076"/>
          <ac:picMkLst>
            <pc:docMk/>
            <pc:sldMk cId="586907578" sldId="256"/>
            <ac:picMk id="5" creationId="{8CC706A7-A0E4-4135-9168-D4945E07DACC}"/>
          </ac:picMkLst>
        </pc:picChg>
        <pc:picChg chg="add mod">
          <ac:chgData name="Christina Marie Joslin" userId="S::cjoslin@purdue.edu::de5ff4ba-7c02-41d8-8515-a4bc57700b36" providerId="AD" clId="Web-{670390A9-95A1-0804-C359-259B82FAF7C5}" dt="2025-09-29T00:21:53.321" v="29" actId="14100"/>
          <ac:picMkLst>
            <pc:docMk/>
            <pc:sldMk cId="586907578" sldId="256"/>
            <ac:picMk id="8" creationId="{C7942967-B844-8942-C47C-1F60481F5CCE}"/>
          </ac:picMkLst>
        </pc:picChg>
      </pc:sldChg>
      <pc:sldChg chg="addSp delSp modSp">
        <pc:chgData name="Christina Marie Joslin" userId="S::cjoslin@purdue.edu::de5ff4ba-7c02-41d8-8515-a4bc57700b36" providerId="AD" clId="Web-{670390A9-95A1-0804-C359-259B82FAF7C5}" dt="2025-09-29T00:55:56.584" v="817" actId="1076"/>
        <pc:sldMkLst>
          <pc:docMk/>
          <pc:sldMk cId="3287193948" sldId="257"/>
        </pc:sldMkLst>
        <pc:spChg chg="mod">
          <ac:chgData name="Christina Marie Joslin" userId="S::cjoslin@purdue.edu::de5ff4ba-7c02-41d8-8515-a4bc57700b36" providerId="AD" clId="Web-{670390A9-95A1-0804-C359-259B82FAF7C5}" dt="2025-09-29T00:55:39.787" v="815" actId="1076"/>
          <ac:spMkLst>
            <pc:docMk/>
            <pc:sldMk cId="3287193948" sldId="257"/>
            <ac:spMk id="2" creationId="{4C3EA696-6F93-4562-0C2C-609042098CE5}"/>
          </ac:spMkLst>
        </pc:spChg>
        <pc:picChg chg="add mod">
          <ac:chgData name="Christina Marie Joslin" userId="S::cjoslin@purdue.edu::de5ff4ba-7c02-41d8-8515-a4bc57700b36" providerId="AD" clId="Web-{670390A9-95A1-0804-C359-259B82FAF7C5}" dt="2025-09-29T00:55:56.584" v="817" actId="1076"/>
          <ac:picMkLst>
            <pc:docMk/>
            <pc:sldMk cId="3287193948" sldId="257"/>
            <ac:picMk id="7" creationId="{7DD0E902-D455-DFB9-937A-EF1F3868633B}"/>
          </ac:picMkLst>
        </pc:picChg>
      </pc:sldChg>
      <pc:sldChg chg="addSp delSp modSp new mod modClrScheme chgLayout">
        <pc:chgData name="Christina Marie Joslin" userId="S::cjoslin@purdue.edu::de5ff4ba-7c02-41d8-8515-a4bc57700b36" providerId="AD" clId="Web-{670390A9-95A1-0804-C359-259B82FAF7C5}" dt="2025-09-29T00:36:01.716" v="403" actId="14100"/>
        <pc:sldMkLst>
          <pc:docMk/>
          <pc:sldMk cId="725474872" sldId="295"/>
        </pc:sldMkLst>
        <pc:spChg chg="mod">
          <ac:chgData name="Christina Marie Joslin" userId="S::cjoslin@purdue.edu::de5ff4ba-7c02-41d8-8515-a4bc57700b36" providerId="AD" clId="Web-{670390A9-95A1-0804-C359-259B82FAF7C5}" dt="2025-09-29T00:36:01.716" v="403" actId="14100"/>
          <ac:spMkLst>
            <pc:docMk/>
            <pc:sldMk cId="725474872" sldId="295"/>
            <ac:spMk id="3" creationId="{5D6E7D00-BDDB-448F-B0A8-C2BC3EBD5757}"/>
          </ac:spMkLst>
        </pc:spChg>
        <pc:spChg chg="mod">
          <ac:chgData name="Christina Marie Joslin" userId="S::cjoslin@purdue.edu::de5ff4ba-7c02-41d8-8515-a4bc57700b36" providerId="AD" clId="Web-{670390A9-95A1-0804-C359-259B82FAF7C5}" dt="2025-09-29T00:25:41.259" v="193"/>
          <ac:spMkLst>
            <pc:docMk/>
            <pc:sldMk cId="725474872" sldId="295"/>
            <ac:spMk id="4" creationId="{8FE9159F-2F15-D7F4-0D81-034F8099178B}"/>
          </ac:spMkLst>
        </pc:spChg>
        <pc:spChg chg="mod">
          <ac:chgData name="Christina Marie Joslin" userId="S::cjoslin@purdue.edu::de5ff4ba-7c02-41d8-8515-a4bc57700b36" providerId="AD" clId="Web-{670390A9-95A1-0804-C359-259B82FAF7C5}" dt="2025-09-29T00:25:41.259" v="193"/>
          <ac:spMkLst>
            <pc:docMk/>
            <pc:sldMk cId="725474872" sldId="295"/>
            <ac:spMk id="5" creationId="{76055E32-B56C-930B-ED94-17A98F4A6E86}"/>
          </ac:spMkLst>
        </pc:spChg>
        <pc:spChg chg="add mod">
          <ac:chgData name="Christina Marie Joslin" userId="S::cjoslin@purdue.edu::de5ff4ba-7c02-41d8-8515-a4bc57700b36" providerId="AD" clId="Web-{670390A9-95A1-0804-C359-259B82FAF7C5}" dt="2025-09-29T00:27:42.462" v="244"/>
          <ac:spMkLst>
            <pc:docMk/>
            <pc:sldMk cId="725474872" sldId="295"/>
            <ac:spMk id="12" creationId="{0C503D1A-FE15-00F3-48CD-498DFB9D32AC}"/>
          </ac:spMkLst>
        </pc:spChg>
        <pc:picChg chg="add mod">
          <ac:chgData name="Christina Marie Joslin" userId="S::cjoslin@purdue.edu::de5ff4ba-7c02-41d8-8515-a4bc57700b36" providerId="AD" clId="Web-{670390A9-95A1-0804-C359-259B82FAF7C5}" dt="2025-09-29T00:25:58.025" v="197" actId="1076"/>
          <ac:picMkLst>
            <pc:docMk/>
            <pc:sldMk cId="725474872" sldId="295"/>
            <ac:picMk id="7" creationId="{6C9781E2-22BB-4D05-B06A-BB2F5B631F56}"/>
          </ac:picMkLst>
        </pc:picChg>
      </pc:sldChg>
      <pc:sldChg chg="addSp delSp modSp new">
        <pc:chgData name="Christina Marie Joslin" userId="S::cjoslin@purdue.edu::de5ff4ba-7c02-41d8-8515-a4bc57700b36" providerId="AD" clId="Web-{670390A9-95A1-0804-C359-259B82FAF7C5}" dt="2025-09-29T00:53:58.209" v="756" actId="1076"/>
        <pc:sldMkLst>
          <pc:docMk/>
          <pc:sldMk cId="1392395483" sldId="296"/>
        </pc:sldMkLst>
        <pc:spChg chg="mod">
          <ac:chgData name="Christina Marie Joslin" userId="S::cjoslin@purdue.edu::de5ff4ba-7c02-41d8-8515-a4bc57700b36" providerId="AD" clId="Web-{670390A9-95A1-0804-C359-259B82FAF7C5}" dt="2025-09-29T00:36:53.450" v="438" actId="1076"/>
          <ac:spMkLst>
            <pc:docMk/>
            <pc:sldMk cId="1392395483" sldId="296"/>
            <ac:spMk id="4" creationId="{1B6CBD90-6F73-9A90-68FF-4BBD288BB6F5}"/>
          </ac:spMkLst>
        </pc:spChg>
        <pc:grpChg chg="add mod">
          <ac:chgData name="Christina Marie Joslin" userId="S::cjoslin@purdue.edu::de5ff4ba-7c02-41d8-8515-a4bc57700b36" providerId="AD" clId="Web-{670390A9-95A1-0804-C359-259B82FAF7C5}" dt="2025-09-29T00:53:58.209" v="756" actId="1076"/>
          <ac:grpSpMkLst>
            <pc:docMk/>
            <pc:sldMk cId="1392395483" sldId="296"/>
            <ac:grpSpMk id="2156" creationId="{F7213E67-58D6-9038-A60B-A1A78535975A}"/>
          </ac:grpSpMkLst>
        </pc:grpChg>
        <pc:graphicFrameChg chg="add mod modGraphic">
          <ac:chgData name="Christina Marie Joslin" userId="S::cjoslin@purdue.edu::de5ff4ba-7c02-41d8-8515-a4bc57700b36" providerId="AD" clId="Web-{670390A9-95A1-0804-C359-259B82FAF7C5}" dt="2025-09-29T00:53:34.475" v="754" actId="20577"/>
          <ac:graphicFrameMkLst>
            <pc:docMk/>
            <pc:sldMk cId="1392395483" sldId="296"/>
            <ac:graphicFrameMk id="8" creationId="{BDCF0800-8E0B-B56A-01B7-8FE1883FE7EE}"/>
          </ac:graphicFrameMkLst>
        </pc:graphicFrameChg>
        <pc:picChg chg="add mod">
          <ac:chgData name="Christina Marie Joslin" userId="S::cjoslin@purdue.edu::de5ff4ba-7c02-41d8-8515-a4bc57700b36" providerId="AD" clId="Web-{670390A9-95A1-0804-C359-259B82FAF7C5}" dt="2025-09-29T00:53:11.162" v="747" actId="1076"/>
          <ac:picMkLst>
            <pc:docMk/>
            <pc:sldMk cId="1392395483" sldId="296"/>
            <ac:picMk id="1279" creationId="{53D8DBFB-7EF9-4D3D-82C6-FB9C6170AA39}"/>
          </ac:picMkLst>
        </pc:picChg>
        <pc:picChg chg="add mod">
          <ac:chgData name="Christina Marie Joslin" userId="S::cjoslin@purdue.edu::de5ff4ba-7c02-41d8-8515-a4bc57700b36" providerId="AD" clId="Web-{670390A9-95A1-0804-C359-259B82FAF7C5}" dt="2025-09-29T00:53:09.397" v="746" actId="1076"/>
          <ac:picMkLst>
            <pc:docMk/>
            <pc:sldMk cId="1392395483" sldId="296"/>
            <ac:picMk id="1592" creationId="{FA80846B-8EC8-50CB-9385-62FEB3FBAE88}"/>
          </ac:picMkLst>
        </pc:picChg>
        <pc:picChg chg="add mod">
          <ac:chgData name="Christina Marie Joslin" userId="S::cjoslin@purdue.edu::de5ff4ba-7c02-41d8-8515-a4bc57700b36" providerId="AD" clId="Web-{670390A9-95A1-0804-C359-259B82FAF7C5}" dt="2025-09-29T00:53:07.522" v="745" actId="1076"/>
          <ac:picMkLst>
            <pc:docMk/>
            <pc:sldMk cId="1392395483" sldId="296"/>
            <ac:picMk id="1593" creationId="{AE1BD439-B8CA-88D9-604A-0E7AB2EBCD36}"/>
          </ac:picMkLst>
        </pc:picChg>
        <pc:picChg chg="add mod">
          <ac:chgData name="Christina Marie Joslin" userId="S::cjoslin@purdue.edu::de5ff4ba-7c02-41d8-8515-a4bc57700b36" providerId="AD" clId="Web-{670390A9-95A1-0804-C359-259B82FAF7C5}" dt="2025-09-29T00:53:18.522" v="749" actId="1076"/>
          <ac:picMkLst>
            <pc:docMk/>
            <pc:sldMk cId="1392395483" sldId="296"/>
            <ac:picMk id="1614" creationId="{58598C86-ADA2-0561-E378-096AC6C87D71}"/>
          </ac:picMkLst>
        </pc:picChg>
        <pc:picChg chg="add mod">
          <ac:chgData name="Christina Marie Joslin" userId="S::cjoslin@purdue.edu::de5ff4ba-7c02-41d8-8515-a4bc57700b36" providerId="AD" clId="Web-{670390A9-95A1-0804-C359-259B82FAF7C5}" dt="2025-09-29T00:53:14.366" v="748" actId="1076"/>
          <ac:picMkLst>
            <pc:docMk/>
            <pc:sldMk cId="1392395483" sldId="296"/>
            <ac:picMk id="1615" creationId="{DEF2586F-927D-F17C-1384-EEA41FBC0B7F}"/>
          </ac:picMkLst>
        </pc:picChg>
      </pc:sldChg>
      <pc:sldChg chg="modSp add replId">
        <pc:chgData name="Christina Marie Joslin" userId="S::cjoslin@purdue.edu::de5ff4ba-7c02-41d8-8515-a4bc57700b36" providerId="AD" clId="Web-{670390A9-95A1-0804-C359-259B82FAF7C5}" dt="2025-09-29T00:57:55.866" v="854" actId="1076"/>
        <pc:sldMkLst>
          <pc:docMk/>
          <pc:sldMk cId="1353444916" sldId="297"/>
        </pc:sldMkLst>
        <pc:spChg chg="mod">
          <ac:chgData name="Christina Marie Joslin" userId="S::cjoslin@purdue.edu::de5ff4ba-7c02-41d8-8515-a4bc57700b36" providerId="AD" clId="Web-{670390A9-95A1-0804-C359-259B82FAF7C5}" dt="2025-09-29T00:56:46.006" v="832" actId="1076"/>
          <ac:spMkLst>
            <pc:docMk/>
            <pc:sldMk cId="1353444916" sldId="297"/>
            <ac:spMk id="2" creationId="{FBAB4B79-1630-DC1F-C3FA-5B803E76E31D}"/>
          </ac:spMkLst>
        </pc:spChg>
        <pc:picChg chg="mod">
          <ac:chgData name="Christina Marie Joslin" userId="S::cjoslin@purdue.edu::de5ff4ba-7c02-41d8-8515-a4bc57700b36" providerId="AD" clId="Web-{670390A9-95A1-0804-C359-259B82FAF7C5}" dt="2025-09-29T00:57:55.866" v="854" actId="1076"/>
          <ac:picMkLst>
            <pc:docMk/>
            <pc:sldMk cId="1353444916" sldId="297"/>
            <ac:picMk id="7" creationId="{61ECACB9-1412-23F4-0375-8682075F5160}"/>
          </ac:picMkLst>
        </pc:picChg>
      </pc:sldChg>
      <pc:sldChg chg="modSp add replId">
        <pc:chgData name="Christina Marie Joslin" userId="S::cjoslin@purdue.edu::de5ff4ba-7c02-41d8-8515-a4bc57700b36" providerId="AD" clId="Web-{670390A9-95A1-0804-C359-259B82FAF7C5}" dt="2025-09-29T00:57:59.194" v="855" actId="1076"/>
        <pc:sldMkLst>
          <pc:docMk/>
          <pc:sldMk cId="426167160" sldId="298"/>
        </pc:sldMkLst>
        <pc:spChg chg="mod">
          <ac:chgData name="Christina Marie Joslin" userId="S::cjoslin@purdue.edu::de5ff4ba-7c02-41d8-8515-a4bc57700b36" providerId="AD" clId="Web-{670390A9-95A1-0804-C359-259B82FAF7C5}" dt="2025-09-29T00:57:38.116" v="849" actId="1076"/>
          <ac:spMkLst>
            <pc:docMk/>
            <pc:sldMk cId="426167160" sldId="298"/>
            <ac:spMk id="2" creationId="{FC6A5C1B-0245-7AF6-D991-A4513DD5CC74}"/>
          </ac:spMkLst>
        </pc:spChg>
        <pc:picChg chg="mod">
          <ac:chgData name="Christina Marie Joslin" userId="S::cjoslin@purdue.edu::de5ff4ba-7c02-41d8-8515-a4bc57700b36" providerId="AD" clId="Web-{670390A9-95A1-0804-C359-259B82FAF7C5}" dt="2025-09-29T00:57:59.194" v="855" actId="1076"/>
          <ac:picMkLst>
            <pc:docMk/>
            <pc:sldMk cId="426167160" sldId="298"/>
            <ac:picMk id="7" creationId="{20C8DC99-51B8-FAD7-8855-528DEB5474FE}"/>
          </ac:picMkLst>
        </pc:picChg>
      </pc:sldChg>
      <pc:sldChg chg="modSp add replId">
        <pc:chgData name="Christina Marie Joslin" userId="S::cjoslin@purdue.edu::de5ff4ba-7c02-41d8-8515-a4bc57700b36" providerId="AD" clId="Web-{670390A9-95A1-0804-C359-259B82FAF7C5}" dt="2025-09-29T00:58:31.725" v="868" actId="1076"/>
        <pc:sldMkLst>
          <pc:docMk/>
          <pc:sldMk cId="2294051452" sldId="299"/>
        </pc:sldMkLst>
        <pc:spChg chg="mod">
          <ac:chgData name="Christina Marie Joslin" userId="S::cjoslin@purdue.edu::de5ff4ba-7c02-41d8-8515-a4bc57700b36" providerId="AD" clId="Web-{670390A9-95A1-0804-C359-259B82FAF7C5}" dt="2025-09-29T00:58:21.741" v="866" actId="20577"/>
          <ac:spMkLst>
            <pc:docMk/>
            <pc:sldMk cId="2294051452" sldId="299"/>
            <ac:spMk id="2" creationId="{F73BD406-8171-5F43-E370-D8BDBA114D3D}"/>
          </ac:spMkLst>
        </pc:spChg>
        <pc:picChg chg="mod">
          <ac:chgData name="Christina Marie Joslin" userId="S::cjoslin@purdue.edu::de5ff4ba-7c02-41d8-8515-a4bc57700b36" providerId="AD" clId="Web-{670390A9-95A1-0804-C359-259B82FAF7C5}" dt="2025-09-29T00:58:31.725" v="868" actId="1076"/>
          <ac:picMkLst>
            <pc:docMk/>
            <pc:sldMk cId="2294051452" sldId="299"/>
            <ac:picMk id="7" creationId="{CA2490B2-2F82-10BF-EF89-3483FF432E6E}"/>
          </ac:picMkLst>
        </pc:picChg>
      </pc:sldChg>
      <pc:sldChg chg="modSp add replId">
        <pc:chgData name="Christina Marie Joslin" userId="S::cjoslin@purdue.edu::de5ff4ba-7c02-41d8-8515-a4bc57700b36" providerId="AD" clId="Web-{670390A9-95A1-0804-C359-259B82FAF7C5}" dt="2025-09-29T00:59:02.616" v="880" actId="1076"/>
        <pc:sldMkLst>
          <pc:docMk/>
          <pc:sldMk cId="890500570" sldId="300"/>
        </pc:sldMkLst>
        <pc:spChg chg="mod">
          <ac:chgData name="Christina Marie Joslin" userId="S::cjoslin@purdue.edu::de5ff4ba-7c02-41d8-8515-a4bc57700b36" providerId="AD" clId="Web-{670390A9-95A1-0804-C359-259B82FAF7C5}" dt="2025-09-29T00:58:59.272" v="878" actId="20577"/>
          <ac:spMkLst>
            <pc:docMk/>
            <pc:sldMk cId="890500570" sldId="300"/>
            <ac:spMk id="2" creationId="{B1EB94FC-E411-2ADE-E91A-4E841009A403}"/>
          </ac:spMkLst>
        </pc:spChg>
        <pc:picChg chg="mod">
          <ac:chgData name="Christina Marie Joslin" userId="S::cjoslin@purdue.edu::de5ff4ba-7c02-41d8-8515-a4bc57700b36" providerId="AD" clId="Web-{670390A9-95A1-0804-C359-259B82FAF7C5}" dt="2025-09-29T00:59:02.616" v="880" actId="1076"/>
          <ac:picMkLst>
            <pc:docMk/>
            <pc:sldMk cId="890500570" sldId="300"/>
            <ac:picMk id="7" creationId="{F5A7E45B-38B6-5562-4594-59C8AF1D3026}"/>
          </ac:picMkLst>
        </pc:picChg>
      </pc:sldChg>
      <pc:sldChg chg="modSp add replId">
        <pc:chgData name="Christina Marie Joslin" userId="S::cjoslin@purdue.edu::de5ff4ba-7c02-41d8-8515-a4bc57700b36" providerId="AD" clId="Web-{670390A9-95A1-0804-C359-259B82FAF7C5}" dt="2025-09-29T01:03:10.866" v="920" actId="20577"/>
        <pc:sldMkLst>
          <pc:docMk/>
          <pc:sldMk cId="4110210225" sldId="302"/>
        </pc:sldMkLst>
        <pc:spChg chg="mod">
          <ac:chgData name="Christina Marie Joslin" userId="S::cjoslin@purdue.edu::de5ff4ba-7c02-41d8-8515-a4bc57700b36" providerId="AD" clId="Web-{670390A9-95A1-0804-C359-259B82FAF7C5}" dt="2025-09-29T01:03:10.866" v="920" actId="20577"/>
          <ac:spMkLst>
            <pc:docMk/>
            <pc:sldMk cId="4110210225" sldId="302"/>
            <ac:spMk id="2" creationId="{873E8F32-C480-50F2-6386-B3BA33B52E98}"/>
          </ac:spMkLst>
        </pc:spChg>
        <pc:spChg chg="mod">
          <ac:chgData name="Christina Marie Joslin" userId="S::cjoslin@purdue.edu::de5ff4ba-7c02-41d8-8515-a4bc57700b36" providerId="AD" clId="Web-{670390A9-95A1-0804-C359-259B82FAF7C5}" dt="2025-09-29T01:02:58.788" v="910" actId="20577"/>
          <ac:spMkLst>
            <pc:docMk/>
            <pc:sldMk cId="4110210225" sldId="302"/>
            <ac:spMk id="3" creationId="{A0EF8FF4-CBB5-30DE-BE7D-64476A8D1BC9}"/>
          </ac:spMkLst>
        </pc:spChg>
      </pc:sldChg>
      <pc:sldChg chg="addSp delSp modSp add ord replId">
        <pc:chgData name="Christina Marie Joslin" userId="S::cjoslin@purdue.edu::de5ff4ba-7c02-41d8-8515-a4bc57700b36" providerId="AD" clId="Web-{670390A9-95A1-0804-C359-259B82FAF7C5}" dt="2025-09-29T01:25:49.352" v="1593" actId="1076"/>
        <pc:sldMkLst>
          <pc:docMk/>
          <pc:sldMk cId="3933405059" sldId="304"/>
        </pc:sldMkLst>
        <pc:spChg chg="mod">
          <ac:chgData name="Christina Marie Joslin" userId="S::cjoslin@purdue.edu::de5ff4ba-7c02-41d8-8515-a4bc57700b36" providerId="AD" clId="Web-{670390A9-95A1-0804-C359-259B82FAF7C5}" dt="2025-09-29T01:24:37.711" v="1591" actId="20577"/>
          <ac:spMkLst>
            <pc:docMk/>
            <pc:sldMk cId="3933405059" sldId="304"/>
            <ac:spMk id="2" creationId="{F4C59343-7F51-6435-5010-FB744AA24295}"/>
          </ac:spMkLst>
        </pc:spChg>
        <pc:spChg chg="mod">
          <ac:chgData name="Christina Marie Joslin" userId="S::cjoslin@purdue.edu::de5ff4ba-7c02-41d8-8515-a4bc57700b36" providerId="AD" clId="Web-{670390A9-95A1-0804-C359-259B82FAF7C5}" dt="2025-09-29T01:07:30.007" v="1163" actId="20577"/>
          <ac:spMkLst>
            <pc:docMk/>
            <pc:sldMk cId="3933405059" sldId="304"/>
            <ac:spMk id="3" creationId="{B2B71AE9-6072-A8C4-87B0-6A02D97B38A2}"/>
          </ac:spMkLst>
        </pc:spChg>
      </pc:sldChg>
      <pc:sldChg chg="modSp add replId">
        <pc:chgData name="Christina Marie Joslin" userId="S::cjoslin@purdue.edu::de5ff4ba-7c02-41d8-8515-a4bc57700b36" providerId="AD" clId="Web-{670390A9-95A1-0804-C359-259B82FAF7C5}" dt="2025-09-29T01:08:49.148" v="1197" actId="1076"/>
        <pc:sldMkLst>
          <pc:docMk/>
          <pc:sldMk cId="1319597359" sldId="305"/>
        </pc:sldMkLst>
        <pc:spChg chg="mod">
          <ac:chgData name="Christina Marie Joslin" userId="S::cjoslin@purdue.edu::de5ff4ba-7c02-41d8-8515-a4bc57700b36" providerId="AD" clId="Web-{670390A9-95A1-0804-C359-259B82FAF7C5}" dt="2025-09-29T01:08:47.773" v="1196" actId="20577"/>
          <ac:spMkLst>
            <pc:docMk/>
            <pc:sldMk cId="1319597359" sldId="305"/>
            <ac:spMk id="3" creationId="{0C5CB92A-64AB-4399-31F9-E1DE48CE248D}"/>
          </ac:spMkLst>
        </pc:spChg>
      </pc:sldChg>
    </pc:docChg>
  </pc:docChgLst>
  <pc:docChgLst>
    <pc:chgData name="Christina Marie Joslin" userId="S::cjoslin@purdue.edu::de5ff4ba-7c02-41d8-8515-a4bc57700b36" providerId="AD" clId="Web-{ACC5F614-0503-2390-BD9D-5BC085062CF3}"/>
    <pc:docChg chg="modSld">
      <pc:chgData name="Christina Marie Joslin" userId="S::cjoslin@purdue.edu::de5ff4ba-7c02-41d8-8515-a4bc57700b36" providerId="AD" clId="Web-{ACC5F614-0503-2390-BD9D-5BC085062CF3}" dt="2025-10-01T14:06:39.293" v="1631" actId="1076"/>
      <pc:docMkLst>
        <pc:docMk/>
      </pc:docMkLst>
      <pc:sldChg chg="modSp">
        <pc:chgData name="Christina Marie Joslin" userId="S::cjoslin@purdue.edu::de5ff4ba-7c02-41d8-8515-a4bc57700b36" providerId="AD" clId="Web-{ACC5F614-0503-2390-BD9D-5BC085062CF3}" dt="2025-10-01T13:05:23.940" v="70"/>
        <pc:sldMkLst>
          <pc:docMk/>
          <pc:sldMk cId="1319597359" sldId="305"/>
        </pc:sldMkLst>
        <pc:graphicFrameChg chg="mod modGraphic">
          <ac:chgData name="Christina Marie Joslin" userId="S::cjoslin@purdue.edu::de5ff4ba-7c02-41d8-8515-a4bc57700b36" providerId="AD" clId="Web-{ACC5F614-0503-2390-BD9D-5BC085062CF3}" dt="2025-10-01T13:05:23.940" v="70"/>
          <ac:graphicFrameMkLst>
            <pc:docMk/>
            <pc:sldMk cId="1319597359" sldId="305"/>
            <ac:graphicFrameMk id="4" creationId="{56D2C861-E57C-6D96-C6C8-829BC7DC61B3}"/>
          </ac:graphicFrameMkLst>
        </pc:graphicFrameChg>
      </pc:sldChg>
      <pc:sldChg chg="addSp delSp modSp modNotes">
        <pc:chgData name="Christina Marie Joslin" userId="S::cjoslin@purdue.edu::de5ff4ba-7c02-41d8-8515-a4bc57700b36" providerId="AD" clId="Web-{ACC5F614-0503-2390-BD9D-5BC085062CF3}" dt="2025-10-01T13:36:26.493" v="963" actId="20577"/>
        <pc:sldMkLst>
          <pc:docMk/>
          <pc:sldMk cId="1718501588" sldId="310"/>
        </pc:sldMkLst>
        <pc:spChg chg="del">
          <ac:chgData name="Christina Marie Joslin" userId="S::cjoslin@purdue.edu::de5ff4ba-7c02-41d8-8515-a4bc57700b36" providerId="AD" clId="Web-{ACC5F614-0503-2390-BD9D-5BC085062CF3}" dt="2025-10-01T13:07:35.753" v="73"/>
          <ac:spMkLst>
            <pc:docMk/>
            <pc:sldMk cId="1718501588" sldId="310"/>
            <ac:spMk id="2" creationId="{9F1D68BA-806B-F2C1-8181-BB8439986AF9}"/>
          </ac:spMkLst>
        </pc:spChg>
        <pc:spChg chg="mod">
          <ac:chgData name="Christina Marie Joslin" userId="S::cjoslin@purdue.edu::de5ff4ba-7c02-41d8-8515-a4bc57700b36" providerId="AD" clId="Web-{ACC5F614-0503-2390-BD9D-5BC085062CF3}" dt="2025-10-01T13:36:26.493" v="963" actId="20577"/>
          <ac:spMkLst>
            <pc:docMk/>
            <pc:sldMk cId="1718501588" sldId="310"/>
            <ac:spMk id="3" creationId="{8B5E99FC-84E8-5E4C-F096-4A245B197E8C}"/>
          </ac:spMkLst>
        </pc:spChg>
        <pc:spChg chg="mod">
          <ac:chgData name="Christina Marie Joslin" userId="S::cjoslin@purdue.edu::de5ff4ba-7c02-41d8-8515-a4bc57700b36" providerId="AD" clId="Web-{ACC5F614-0503-2390-BD9D-5BC085062CF3}" dt="2025-10-01T13:26:48.228" v="822" actId="20577"/>
          <ac:spMkLst>
            <pc:docMk/>
            <pc:sldMk cId="1718501588" sldId="310"/>
            <ac:spMk id="4" creationId="{E91C3563-A962-FC42-3FB4-27DD25A0E939}"/>
          </ac:spMkLst>
        </pc:spChg>
        <pc:spChg chg="add del mod">
          <ac:chgData name="Christina Marie Joslin" userId="S::cjoslin@purdue.edu::de5ff4ba-7c02-41d8-8515-a4bc57700b36" providerId="AD" clId="Web-{ACC5F614-0503-2390-BD9D-5BC085062CF3}" dt="2025-10-01T13:07:39.471" v="74"/>
          <ac:spMkLst>
            <pc:docMk/>
            <pc:sldMk cId="1718501588" sldId="310"/>
            <ac:spMk id="7" creationId="{AFB6A85A-942A-7C11-828A-8082DEF49C0E}"/>
          </ac:spMkLst>
        </pc:spChg>
        <pc:spChg chg="add mod ord topLvl">
          <ac:chgData name="Christina Marie Joslin" userId="S::cjoslin@purdue.edu::de5ff4ba-7c02-41d8-8515-a4bc57700b36" providerId="AD" clId="Web-{ACC5F614-0503-2390-BD9D-5BC085062CF3}" dt="2025-10-01T13:27:35.103" v="842" actId="14100"/>
          <ac:spMkLst>
            <pc:docMk/>
            <pc:sldMk cId="1718501588" sldId="310"/>
            <ac:spMk id="8" creationId="{C148E18C-0B7F-C4C0-958D-3B95B62C23ED}"/>
          </ac:spMkLst>
        </pc:spChg>
        <pc:spChg chg="add mod topLvl">
          <ac:chgData name="Christina Marie Joslin" userId="S::cjoslin@purdue.edu::de5ff4ba-7c02-41d8-8515-a4bc57700b36" providerId="AD" clId="Web-{ACC5F614-0503-2390-BD9D-5BC085062CF3}" dt="2025-10-01T13:24:15.464" v="795"/>
          <ac:spMkLst>
            <pc:docMk/>
            <pc:sldMk cId="1718501588" sldId="310"/>
            <ac:spMk id="9" creationId="{4D46B5E7-49DE-6BC4-443C-9EDC6B44915B}"/>
          </ac:spMkLst>
        </pc:spChg>
        <pc:spChg chg="add del mod">
          <ac:chgData name="Christina Marie Joslin" userId="S::cjoslin@purdue.edu::de5ff4ba-7c02-41d8-8515-a4bc57700b36" providerId="AD" clId="Web-{ACC5F614-0503-2390-BD9D-5BC085062CF3}" dt="2025-10-01T13:22:15.809" v="772"/>
          <ac:spMkLst>
            <pc:docMk/>
            <pc:sldMk cId="1718501588" sldId="310"/>
            <ac:spMk id="11" creationId="{0BFD29DA-A62E-5AD7-8567-9A1D745C98CD}"/>
          </ac:spMkLst>
        </pc:spChg>
        <pc:spChg chg="add del mod ord">
          <ac:chgData name="Christina Marie Joslin" userId="S::cjoslin@purdue.edu::de5ff4ba-7c02-41d8-8515-a4bc57700b36" providerId="AD" clId="Web-{ACC5F614-0503-2390-BD9D-5BC085062CF3}" dt="2025-10-01T13:25:42.151" v="813"/>
          <ac:spMkLst>
            <pc:docMk/>
            <pc:sldMk cId="1718501588" sldId="310"/>
            <ac:spMk id="13" creationId="{CE940E83-E296-9ABD-9249-5BAC92B651DE}"/>
          </ac:spMkLst>
        </pc:spChg>
        <pc:spChg chg="add mod ord">
          <ac:chgData name="Christina Marie Joslin" userId="S::cjoslin@purdue.edu::de5ff4ba-7c02-41d8-8515-a4bc57700b36" providerId="AD" clId="Web-{ACC5F614-0503-2390-BD9D-5BC085062CF3}" dt="2025-10-01T13:24:48.307" v="806"/>
          <ac:spMkLst>
            <pc:docMk/>
            <pc:sldMk cId="1718501588" sldId="310"/>
            <ac:spMk id="15" creationId="{D161DD5B-71A1-5219-F28D-F068CB2080F0}"/>
          </ac:spMkLst>
        </pc:spChg>
        <pc:spChg chg="add mod">
          <ac:chgData name="Christina Marie Joslin" userId="S::cjoslin@purdue.edu::de5ff4ba-7c02-41d8-8515-a4bc57700b36" providerId="AD" clId="Web-{ACC5F614-0503-2390-BD9D-5BC085062CF3}" dt="2025-10-01T13:33:01.165" v="843" actId="1076"/>
          <ac:spMkLst>
            <pc:docMk/>
            <pc:sldMk cId="1718501588" sldId="310"/>
            <ac:spMk id="18" creationId="{59AA08CD-3C2B-042B-BD27-D3B50C2B3EEB}"/>
          </ac:spMkLst>
        </pc:spChg>
        <pc:grpChg chg="add del">
          <ac:chgData name="Christina Marie Joslin" userId="S::cjoslin@purdue.edu::de5ff4ba-7c02-41d8-8515-a4bc57700b36" providerId="AD" clId="Web-{ACC5F614-0503-2390-BD9D-5BC085062CF3}" dt="2025-10-01T13:24:15.464" v="795"/>
          <ac:grpSpMkLst>
            <pc:docMk/>
            <pc:sldMk cId="1718501588" sldId="310"/>
            <ac:grpSpMk id="14" creationId="{3F23B68E-E075-5EF0-7CA7-1E12FB9C2CE8}"/>
          </ac:grpSpMkLst>
        </pc:grpChg>
        <pc:grpChg chg="add mod">
          <ac:chgData name="Christina Marie Joslin" userId="S::cjoslin@purdue.edu::de5ff4ba-7c02-41d8-8515-a4bc57700b36" providerId="AD" clId="Web-{ACC5F614-0503-2390-BD9D-5BC085062CF3}" dt="2025-10-01T13:27:24.775" v="841" actId="14100"/>
          <ac:grpSpMkLst>
            <pc:docMk/>
            <pc:sldMk cId="1718501588" sldId="310"/>
            <ac:grpSpMk id="16" creationId="{1A1BDAD7-BFA9-4851-3F2A-9BB551242AB9}"/>
          </ac:grpSpMkLst>
        </pc:grpChg>
        <pc:picChg chg="add mod topLvl">
          <ac:chgData name="Christina Marie Joslin" userId="S::cjoslin@purdue.edu::de5ff4ba-7c02-41d8-8515-a4bc57700b36" providerId="AD" clId="Web-{ACC5F614-0503-2390-BD9D-5BC085062CF3}" dt="2025-10-01T13:25:13.682" v="810" actId="1076"/>
          <ac:picMkLst>
            <pc:docMk/>
            <pc:sldMk cId="1718501588" sldId="310"/>
            <ac:picMk id="10" creationId="{24DBFA03-7682-8A2F-1B07-278AB87FEF36}"/>
          </ac:picMkLst>
        </pc:picChg>
        <pc:picChg chg="add mod">
          <ac:chgData name="Christina Marie Joslin" userId="S::cjoslin@purdue.edu::de5ff4ba-7c02-41d8-8515-a4bc57700b36" providerId="AD" clId="Web-{ACC5F614-0503-2390-BD9D-5BC085062CF3}" dt="2025-10-01T13:35:41.009" v="956" actId="1076"/>
          <ac:picMkLst>
            <pc:docMk/>
            <pc:sldMk cId="1718501588" sldId="310"/>
            <ac:picMk id="19" creationId="{12289EEC-71B9-04E3-C7C1-1E3B0D5744C1}"/>
          </ac:picMkLst>
        </pc:picChg>
        <pc:picChg chg="add mod">
          <ac:chgData name="Christina Marie Joslin" userId="S::cjoslin@purdue.edu::de5ff4ba-7c02-41d8-8515-a4bc57700b36" providerId="AD" clId="Web-{ACC5F614-0503-2390-BD9D-5BC085062CF3}" dt="2025-10-01T13:35:49.790" v="959" actId="1076"/>
          <ac:picMkLst>
            <pc:docMk/>
            <pc:sldMk cId="1718501588" sldId="310"/>
            <ac:picMk id="20" creationId="{5548BD71-5106-C93F-E450-4CDD3E556ECA}"/>
          </ac:picMkLst>
        </pc:picChg>
      </pc:sldChg>
      <pc:sldChg chg="addSp delSp modSp modNotes">
        <pc:chgData name="Christina Marie Joslin" userId="S::cjoslin@purdue.edu::de5ff4ba-7c02-41d8-8515-a4bc57700b36" providerId="AD" clId="Web-{ACC5F614-0503-2390-BD9D-5BC085062CF3}" dt="2025-10-01T14:06:39.293" v="1631" actId="1076"/>
        <pc:sldMkLst>
          <pc:docMk/>
          <pc:sldMk cId="650898390" sldId="311"/>
        </pc:sldMkLst>
        <pc:spChg chg="del">
          <ac:chgData name="Christina Marie Joslin" userId="S::cjoslin@purdue.edu::de5ff4ba-7c02-41d8-8515-a4bc57700b36" providerId="AD" clId="Web-{ACC5F614-0503-2390-BD9D-5BC085062CF3}" dt="2025-10-01T13:37:11.587" v="972"/>
          <ac:spMkLst>
            <pc:docMk/>
            <pc:sldMk cId="650898390" sldId="311"/>
            <ac:spMk id="2" creationId="{41A84BF1-4DF1-D2FE-DEFE-27DF7746CCEF}"/>
          </ac:spMkLst>
        </pc:spChg>
        <pc:spChg chg="mod">
          <ac:chgData name="Christina Marie Joslin" userId="S::cjoslin@purdue.edu::de5ff4ba-7c02-41d8-8515-a4bc57700b36" providerId="AD" clId="Web-{ACC5F614-0503-2390-BD9D-5BC085062CF3}" dt="2025-10-01T14:06:35.121" v="1630" actId="20577"/>
          <ac:spMkLst>
            <pc:docMk/>
            <pc:sldMk cId="650898390" sldId="311"/>
            <ac:spMk id="3" creationId="{4446D418-E968-8B7A-C57C-DB8793FB3633}"/>
          </ac:spMkLst>
        </pc:spChg>
        <pc:spChg chg="mod">
          <ac:chgData name="Christina Marie Joslin" userId="S::cjoslin@purdue.edu::de5ff4ba-7c02-41d8-8515-a4bc57700b36" providerId="AD" clId="Web-{ACC5F614-0503-2390-BD9D-5BC085062CF3}" dt="2025-10-01T13:37:09.368" v="971" actId="20577"/>
          <ac:spMkLst>
            <pc:docMk/>
            <pc:sldMk cId="650898390" sldId="311"/>
            <ac:spMk id="4" creationId="{60CBFD66-24C1-73D0-D1F9-CF1B475088D7}"/>
          </ac:spMkLst>
        </pc:spChg>
        <pc:spChg chg="add mod">
          <ac:chgData name="Christina Marie Joslin" userId="S::cjoslin@purdue.edu::de5ff4ba-7c02-41d8-8515-a4bc57700b36" providerId="AD" clId="Web-{ACC5F614-0503-2390-BD9D-5BC085062CF3}" dt="2025-10-01T13:50:48.580" v="1241" actId="20577"/>
          <ac:spMkLst>
            <pc:docMk/>
            <pc:sldMk cId="650898390" sldId="311"/>
            <ac:spMk id="6" creationId="{AD74DFD7-1ABE-9E02-0207-8AD0D9E192F4}"/>
          </ac:spMkLst>
        </pc:spChg>
        <pc:spChg chg="add mod ord">
          <ac:chgData name="Christina Marie Joslin" userId="S::cjoslin@purdue.edu::de5ff4ba-7c02-41d8-8515-a4bc57700b36" providerId="AD" clId="Web-{ACC5F614-0503-2390-BD9D-5BC085062CF3}" dt="2025-10-01T13:50:58.486" v="1244" actId="14100"/>
          <ac:spMkLst>
            <pc:docMk/>
            <pc:sldMk cId="650898390" sldId="311"/>
            <ac:spMk id="8" creationId="{DE99CC83-10A7-F23C-5CF9-ED3C4812CBE7}"/>
          </ac:spMkLst>
        </pc:spChg>
        <pc:spChg chg="add mod">
          <ac:chgData name="Christina Marie Joslin" userId="S::cjoslin@purdue.edu::de5ff4ba-7c02-41d8-8515-a4bc57700b36" providerId="AD" clId="Web-{ACC5F614-0503-2390-BD9D-5BC085062CF3}" dt="2025-10-01T13:53:51.064" v="1256"/>
          <ac:spMkLst>
            <pc:docMk/>
            <pc:sldMk cId="650898390" sldId="311"/>
            <ac:spMk id="11" creationId="{4292DD0C-0EE6-0F55-12A3-C5D742FC0941}"/>
          </ac:spMkLst>
        </pc:spChg>
        <pc:grpChg chg="add mod">
          <ac:chgData name="Christina Marie Joslin" userId="S::cjoslin@purdue.edu::de5ff4ba-7c02-41d8-8515-a4bc57700b36" providerId="AD" clId="Web-{ACC5F614-0503-2390-BD9D-5BC085062CF3}" dt="2025-10-01T14:06:39.293" v="1631" actId="1076"/>
          <ac:grpSpMkLst>
            <pc:docMk/>
            <pc:sldMk cId="650898390" sldId="311"/>
            <ac:grpSpMk id="10" creationId="{0014773E-EECE-8449-6A1E-D2CEC0294227}"/>
          </ac:grpSpMkLst>
        </pc:grpChg>
        <pc:picChg chg="add del mod">
          <ac:chgData name="Christina Marie Joslin" userId="S::cjoslin@purdue.edu::de5ff4ba-7c02-41d8-8515-a4bc57700b36" providerId="AD" clId="Web-{ACC5F614-0503-2390-BD9D-5BC085062CF3}" dt="2025-10-01T13:50:30.720" v="1238"/>
          <ac:picMkLst>
            <pc:docMk/>
            <pc:sldMk cId="650898390" sldId="311"/>
            <ac:picMk id="7" creationId="{6644D400-888A-F255-9C35-64344D973C73}"/>
          </ac:picMkLst>
        </pc:picChg>
        <pc:picChg chg="add mod">
          <ac:chgData name="Christina Marie Joslin" userId="S::cjoslin@purdue.edu::de5ff4ba-7c02-41d8-8515-a4bc57700b36" providerId="AD" clId="Web-{ACC5F614-0503-2390-BD9D-5BC085062CF3}" dt="2025-10-01T13:57:20.937" v="1344" actId="14100"/>
          <ac:picMkLst>
            <pc:docMk/>
            <pc:sldMk cId="650898390" sldId="311"/>
            <ac:picMk id="9" creationId="{1B7FB6AE-1757-BBC9-A69D-868D2DACDD21}"/>
          </ac:picMkLst>
        </pc:picChg>
      </pc:sldChg>
    </pc:docChg>
  </pc:docChgLst>
  <pc:docChgLst>
    <pc:chgData name="Christina Marie Joslin" userId="S::cjoslin@purdue.edu::de5ff4ba-7c02-41d8-8515-a4bc57700b36" providerId="AD" clId="Web-{7D2D607A-32C4-0C81-7653-04400D65E19E}"/>
    <pc:docChg chg="addSld delSld modSld sldOrd">
      <pc:chgData name="Christina Marie Joslin" userId="S::cjoslin@purdue.edu::de5ff4ba-7c02-41d8-8515-a4bc57700b36" providerId="AD" clId="Web-{7D2D607A-32C4-0C81-7653-04400D65E19E}" dt="2025-10-02T03:05:09.156" v="2348" actId="20577"/>
      <pc:docMkLst>
        <pc:docMk/>
      </pc:docMkLst>
      <pc:sldChg chg="addSp modSp">
        <pc:chgData name="Christina Marie Joslin" userId="S::cjoslin@purdue.edu::de5ff4ba-7c02-41d8-8515-a4bc57700b36" providerId="AD" clId="Web-{7D2D607A-32C4-0C81-7653-04400D65E19E}" dt="2025-10-02T03:00:48.467" v="2346" actId="20577"/>
        <pc:sldMkLst>
          <pc:docMk/>
          <pc:sldMk cId="1001197518" sldId="280"/>
        </pc:sldMkLst>
        <pc:spChg chg="mod">
          <ac:chgData name="Christina Marie Joslin" userId="S::cjoslin@purdue.edu::de5ff4ba-7c02-41d8-8515-a4bc57700b36" providerId="AD" clId="Web-{7D2D607A-32C4-0C81-7653-04400D65E19E}" dt="2025-10-02T03:00:48.467" v="2346" actId="20577"/>
          <ac:spMkLst>
            <pc:docMk/>
            <pc:sldMk cId="1001197518" sldId="280"/>
            <ac:spMk id="2" creationId="{E6B59B32-A955-711B-F545-F0CA796F01CB}"/>
          </ac:spMkLst>
        </pc:spChg>
        <pc:spChg chg="mod">
          <ac:chgData name="Christina Marie Joslin" userId="S::cjoslin@purdue.edu::de5ff4ba-7c02-41d8-8515-a4bc57700b36" providerId="AD" clId="Web-{7D2D607A-32C4-0C81-7653-04400D65E19E}" dt="2025-10-02T02:07:00.583" v="1895" actId="14100"/>
          <ac:spMkLst>
            <pc:docMk/>
            <pc:sldMk cId="1001197518" sldId="280"/>
            <ac:spMk id="3" creationId="{43F4A0DE-6299-ACB6-1FC8-F6A969A24C20}"/>
          </ac:spMkLst>
        </pc:spChg>
        <pc:picChg chg="add mod">
          <ac:chgData name="Christina Marie Joslin" userId="S::cjoslin@purdue.edu::de5ff4ba-7c02-41d8-8515-a4bc57700b36" providerId="AD" clId="Web-{7D2D607A-32C4-0C81-7653-04400D65E19E}" dt="2025-10-02T02:59:35.357" v="2344" actId="1076"/>
          <ac:picMkLst>
            <pc:docMk/>
            <pc:sldMk cId="1001197518" sldId="280"/>
            <ac:picMk id="4" creationId="{CBADE8F8-B3B4-5527-AFED-66C0CC706C2C}"/>
          </ac:picMkLst>
        </pc:picChg>
      </pc:sldChg>
      <pc:sldChg chg="del">
        <pc:chgData name="Christina Marie Joslin" userId="S::cjoslin@purdue.edu::de5ff4ba-7c02-41d8-8515-a4bc57700b36" providerId="AD" clId="Web-{7D2D607A-32C4-0C81-7653-04400D65E19E}" dt="2025-10-02T02:34:24.834" v="2048"/>
        <pc:sldMkLst>
          <pc:docMk/>
          <pc:sldMk cId="3639878960" sldId="291"/>
        </pc:sldMkLst>
      </pc:sldChg>
      <pc:sldChg chg="modSp">
        <pc:chgData name="Christina Marie Joslin" userId="S::cjoslin@purdue.edu::de5ff4ba-7c02-41d8-8515-a4bc57700b36" providerId="AD" clId="Web-{7D2D607A-32C4-0C81-7653-04400D65E19E}" dt="2025-10-02T03:05:09.156" v="2348" actId="20577"/>
        <pc:sldMkLst>
          <pc:docMk/>
          <pc:sldMk cId="725474872" sldId="295"/>
        </pc:sldMkLst>
        <pc:spChg chg="mod">
          <ac:chgData name="Christina Marie Joslin" userId="S::cjoslin@purdue.edu::de5ff4ba-7c02-41d8-8515-a4bc57700b36" providerId="AD" clId="Web-{7D2D607A-32C4-0C81-7653-04400D65E19E}" dt="2025-10-02T03:05:09.156" v="2348" actId="20577"/>
          <ac:spMkLst>
            <pc:docMk/>
            <pc:sldMk cId="725474872" sldId="295"/>
            <ac:spMk id="4" creationId="{8FE9159F-2F15-D7F4-0D81-034F8099178B}"/>
          </ac:spMkLst>
        </pc:spChg>
      </pc:sldChg>
      <pc:sldChg chg="modSp">
        <pc:chgData name="Christina Marie Joslin" userId="S::cjoslin@purdue.edu::de5ff4ba-7c02-41d8-8515-a4bc57700b36" providerId="AD" clId="Web-{7D2D607A-32C4-0C81-7653-04400D65E19E}" dt="2025-10-02T02:55:37.650" v="2337" actId="20577"/>
        <pc:sldMkLst>
          <pc:docMk/>
          <pc:sldMk cId="1392395483" sldId="296"/>
        </pc:sldMkLst>
        <pc:graphicFrameChg chg="modGraphic">
          <ac:chgData name="Christina Marie Joslin" userId="S::cjoslin@purdue.edu::de5ff4ba-7c02-41d8-8515-a4bc57700b36" providerId="AD" clId="Web-{7D2D607A-32C4-0C81-7653-04400D65E19E}" dt="2025-10-02T02:55:37.650" v="2337" actId="20577"/>
          <ac:graphicFrameMkLst>
            <pc:docMk/>
            <pc:sldMk cId="1392395483" sldId="296"/>
            <ac:graphicFrameMk id="8" creationId="{BDCF0800-8E0B-B56A-01B7-8FE1883FE7EE}"/>
          </ac:graphicFrameMkLst>
        </pc:graphicFrameChg>
      </pc:sldChg>
      <pc:sldChg chg="modSp">
        <pc:chgData name="Christina Marie Joslin" userId="S::cjoslin@purdue.edu::de5ff4ba-7c02-41d8-8515-a4bc57700b36" providerId="AD" clId="Web-{7D2D607A-32C4-0C81-7653-04400D65E19E}" dt="2025-10-02T02:55:03.008" v="2332" actId="20577"/>
        <pc:sldMkLst>
          <pc:docMk/>
          <pc:sldMk cId="426167160" sldId="298"/>
        </pc:sldMkLst>
        <pc:spChg chg="mod">
          <ac:chgData name="Christina Marie Joslin" userId="S::cjoslin@purdue.edu::de5ff4ba-7c02-41d8-8515-a4bc57700b36" providerId="AD" clId="Web-{7D2D607A-32C4-0C81-7653-04400D65E19E}" dt="2025-10-02T02:55:03.008" v="2332" actId="20577"/>
          <ac:spMkLst>
            <pc:docMk/>
            <pc:sldMk cId="426167160" sldId="298"/>
            <ac:spMk id="2" creationId="{FC6A5C1B-0245-7AF6-D991-A4513DD5CC74}"/>
          </ac:spMkLst>
        </pc:spChg>
      </pc:sldChg>
      <pc:sldChg chg="modSp">
        <pc:chgData name="Christina Marie Joslin" userId="S::cjoslin@purdue.edu::de5ff4ba-7c02-41d8-8515-a4bc57700b36" providerId="AD" clId="Web-{7D2D607A-32C4-0C81-7653-04400D65E19E}" dt="2025-10-02T02:56:02.416" v="2341" actId="20577"/>
        <pc:sldMkLst>
          <pc:docMk/>
          <pc:sldMk cId="2294051452" sldId="299"/>
        </pc:sldMkLst>
        <pc:spChg chg="mod">
          <ac:chgData name="Christina Marie Joslin" userId="S::cjoslin@purdue.edu::de5ff4ba-7c02-41d8-8515-a4bc57700b36" providerId="AD" clId="Web-{7D2D607A-32C4-0C81-7653-04400D65E19E}" dt="2025-10-02T02:56:02.416" v="2341" actId="20577"/>
          <ac:spMkLst>
            <pc:docMk/>
            <pc:sldMk cId="2294051452" sldId="299"/>
            <ac:spMk id="2" creationId="{F73BD406-8171-5F43-E370-D8BDBA114D3D}"/>
          </ac:spMkLst>
        </pc:spChg>
      </pc:sldChg>
      <pc:sldChg chg="modSp">
        <pc:chgData name="Christina Marie Joslin" userId="S::cjoslin@purdue.edu::de5ff4ba-7c02-41d8-8515-a4bc57700b36" providerId="AD" clId="Web-{7D2D607A-32C4-0C81-7653-04400D65E19E}" dt="2025-10-02T01:52:22.896" v="1585" actId="20577"/>
        <pc:sldMkLst>
          <pc:docMk/>
          <pc:sldMk cId="3933405059" sldId="304"/>
        </pc:sldMkLst>
        <pc:spChg chg="mod">
          <ac:chgData name="Christina Marie Joslin" userId="S::cjoslin@purdue.edu::de5ff4ba-7c02-41d8-8515-a4bc57700b36" providerId="AD" clId="Web-{7D2D607A-32C4-0C81-7653-04400D65E19E}" dt="2025-10-02T01:52:22.896" v="1585" actId="20577"/>
          <ac:spMkLst>
            <pc:docMk/>
            <pc:sldMk cId="3933405059" sldId="304"/>
            <ac:spMk id="3" creationId="{B2B71AE9-6072-A8C4-87B0-6A02D97B38A2}"/>
          </ac:spMkLst>
        </pc:spChg>
      </pc:sldChg>
      <pc:sldChg chg="modSp">
        <pc:chgData name="Christina Marie Joslin" userId="S::cjoslin@purdue.edu::de5ff4ba-7c02-41d8-8515-a4bc57700b36" providerId="AD" clId="Web-{7D2D607A-32C4-0C81-7653-04400D65E19E}" dt="2025-10-02T01:52:29.615" v="1588" actId="20577"/>
        <pc:sldMkLst>
          <pc:docMk/>
          <pc:sldMk cId="1319597359" sldId="305"/>
        </pc:sldMkLst>
        <pc:spChg chg="mod">
          <ac:chgData name="Christina Marie Joslin" userId="S::cjoslin@purdue.edu::de5ff4ba-7c02-41d8-8515-a4bc57700b36" providerId="AD" clId="Web-{7D2D607A-32C4-0C81-7653-04400D65E19E}" dt="2025-10-02T01:52:29.615" v="1588" actId="20577"/>
          <ac:spMkLst>
            <pc:docMk/>
            <pc:sldMk cId="1319597359" sldId="305"/>
            <ac:spMk id="3" creationId="{0C5CB92A-64AB-4399-31F9-E1DE48CE248D}"/>
          </ac:spMkLst>
        </pc:spChg>
      </pc:sldChg>
      <pc:sldChg chg="modSp">
        <pc:chgData name="Christina Marie Joslin" userId="S::cjoslin@purdue.edu::de5ff4ba-7c02-41d8-8515-a4bc57700b36" providerId="AD" clId="Web-{7D2D607A-32C4-0C81-7653-04400D65E19E}" dt="2025-10-02T01:52:50.146" v="1592" actId="20577"/>
        <pc:sldMkLst>
          <pc:docMk/>
          <pc:sldMk cId="1770390646" sldId="306"/>
        </pc:sldMkLst>
        <pc:spChg chg="mod">
          <ac:chgData name="Christina Marie Joslin" userId="S::cjoslin@purdue.edu::de5ff4ba-7c02-41d8-8515-a4bc57700b36" providerId="AD" clId="Web-{7D2D607A-32C4-0C81-7653-04400D65E19E}" dt="2025-10-02T01:52:50.146" v="1592" actId="20577"/>
          <ac:spMkLst>
            <pc:docMk/>
            <pc:sldMk cId="1770390646" sldId="306"/>
            <ac:spMk id="3" creationId="{6B17FF46-A3AB-62BC-B3B5-7BB889B83AA2}"/>
          </ac:spMkLst>
        </pc:spChg>
      </pc:sldChg>
      <pc:sldChg chg="modSp">
        <pc:chgData name="Christina Marie Joslin" userId="S::cjoslin@purdue.edu::de5ff4ba-7c02-41d8-8515-a4bc57700b36" providerId="AD" clId="Web-{7D2D607A-32C4-0C81-7653-04400D65E19E}" dt="2025-10-02T01:52:36.037" v="1591" actId="20577"/>
        <pc:sldMkLst>
          <pc:docMk/>
          <pc:sldMk cId="3772761187" sldId="307"/>
        </pc:sldMkLst>
        <pc:spChg chg="mod">
          <ac:chgData name="Christina Marie Joslin" userId="S::cjoslin@purdue.edu::de5ff4ba-7c02-41d8-8515-a4bc57700b36" providerId="AD" clId="Web-{7D2D607A-32C4-0C81-7653-04400D65E19E}" dt="2025-10-02T01:52:36.037" v="1591" actId="20577"/>
          <ac:spMkLst>
            <pc:docMk/>
            <pc:sldMk cId="3772761187" sldId="307"/>
            <ac:spMk id="3" creationId="{6F8B4C74-6282-CD93-8FE1-EE31B95F48BC}"/>
          </ac:spMkLst>
        </pc:spChg>
      </pc:sldChg>
      <pc:sldChg chg="addSp delSp modSp">
        <pc:chgData name="Christina Marie Joslin" userId="S::cjoslin@purdue.edu::de5ff4ba-7c02-41d8-8515-a4bc57700b36" providerId="AD" clId="Web-{7D2D607A-32C4-0C81-7653-04400D65E19E}" dt="2025-10-02T01:53:33.193" v="1607" actId="1076"/>
        <pc:sldMkLst>
          <pc:docMk/>
          <pc:sldMk cId="3783633365" sldId="313"/>
        </pc:sldMkLst>
        <pc:spChg chg="mod">
          <ac:chgData name="Christina Marie Joslin" userId="S::cjoslin@purdue.edu::de5ff4ba-7c02-41d8-8515-a4bc57700b36" providerId="AD" clId="Web-{7D2D607A-32C4-0C81-7653-04400D65E19E}" dt="2025-10-02T01:53:24.380" v="1606" actId="1076"/>
          <ac:spMkLst>
            <pc:docMk/>
            <pc:sldMk cId="3783633365" sldId="313"/>
            <ac:spMk id="2" creationId="{C3DF5283-0D87-F192-76CE-74C461771AD9}"/>
          </ac:spMkLst>
        </pc:spChg>
        <pc:spChg chg="mod">
          <ac:chgData name="Christina Marie Joslin" userId="S::cjoslin@purdue.edu::de5ff4ba-7c02-41d8-8515-a4bc57700b36" providerId="AD" clId="Web-{7D2D607A-32C4-0C81-7653-04400D65E19E}" dt="2025-10-02T01:53:19.412" v="1605" actId="1076"/>
          <ac:spMkLst>
            <pc:docMk/>
            <pc:sldMk cId="3783633365" sldId="313"/>
            <ac:spMk id="3" creationId="{70771C48-C8CE-9431-43BF-3DCCD9F1CF12}"/>
          </ac:spMkLst>
        </pc:spChg>
        <pc:spChg chg="del">
          <ac:chgData name="Christina Marie Joslin" userId="S::cjoslin@purdue.edu::de5ff4ba-7c02-41d8-8515-a4bc57700b36" providerId="AD" clId="Web-{7D2D607A-32C4-0C81-7653-04400D65E19E}" dt="2025-10-02T01:53:07.974" v="1602"/>
          <ac:spMkLst>
            <pc:docMk/>
            <pc:sldMk cId="3783633365" sldId="313"/>
            <ac:spMk id="4" creationId="{97EF3595-396C-D081-08A7-E0F50559E4D4}"/>
          </ac:spMkLst>
        </pc:spChg>
        <pc:spChg chg="add del mod">
          <ac:chgData name="Christina Marie Joslin" userId="S::cjoslin@purdue.edu::de5ff4ba-7c02-41d8-8515-a4bc57700b36" providerId="AD" clId="Web-{7D2D607A-32C4-0C81-7653-04400D65E19E}" dt="2025-10-02T01:53:10.709" v="1603"/>
          <ac:spMkLst>
            <pc:docMk/>
            <pc:sldMk cId="3783633365" sldId="313"/>
            <ac:spMk id="7" creationId="{3935832B-B61E-6AED-EEEE-FDEA12177B06}"/>
          </ac:spMkLst>
        </pc:spChg>
        <pc:grpChg chg="mod">
          <ac:chgData name="Christina Marie Joslin" userId="S::cjoslin@purdue.edu::de5ff4ba-7c02-41d8-8515-a4bc57700b36" providerId="AD" clId="Web-{7D2D607A-32C4-0C81-7653-04400D65E19E}" dt="2025-10-02T01:53:33.193" v="1607" actId="1076"/>
          <ac:grpSpMkLst>
            <pc:docMk/>
            <pc:sldMk cId="3783633365" sldId="313"/>
            <ac:grpSpMk id="19" creationId="{BC65E363-5806-85CF-7563-5D4F8479C9E7}"/>
          </ac:grpSpMkLst>
        </pc:grpChg>
      </pc:sldChg>
      <pc:sldChg chg="addSp delSp modSp modNotes">
        <pc:chgData name="Christina Marie Joslin" userId="S::cjoslin@purdue.edu::de5ff4ba-7c02-41d8-8515-a4bc57700b36" providerId="AD" clId="Web-{7D2D607A-32C4-0C81-7653-04400D65E19E}" dt="2025-10-02T01:49:26.397" v="1562"/>
        <pc:sldMkLst>
          <pc:docMk/>
          <pc:sldMk cId="2650386416" sldId="316"/>
        </pc:sldMkLst>
        <pc:spChg chg="mod">
          <ac:chgData name="Christina Marie Joslin" userId="S::cjoslin@purdue.edu::de5ff4ba-7c02-41d8-8515-a4bc57700b36" providerId="AD" clId="Web-{7D2D607A-32C4-0C81-7653-04400D65E19E}" dt="2025-10-02T01:19:56.837" v="821" actId="14100"/>
          <ac:spMkLst>
            <pc:docMk/>
            <pc:sldMk cId="2650386416" sldId="316"/>
            <ac:spMk id="3" creationId="{43A75FAD-1E21-00CB-2DE3-2FFA5C43971C}"/>
          </ac:spMkLst>
        </pc:spChg>
        <pc:spChg chg="mod">
          <ac:chgData name="Christina Marie Joslin" userId="S::cjoslin@purdue.edu::de5ff4ba-7c02-41d8-8515-a4bc57700b36" providerId="AD" clId="Web-{7D2D607A-32C4-0C81-7653-04400D65E19E}" dt="2025-10-02T01:01:50.381" v="236" actId="20577"/>
          <ac:spMkLst>
            <pc:docMk/>
            <pc:sldMk cId="2650386416" sldId="316"/>
            <ac:spMk id="4" creationId="{3F23D153-FF5A-FA16-D50B-070C53B55C1A}"/>
          </ac:spMkLst>
        </pc:spChg>
        <pc:spChg chg="add del mod">
          <ac:chgData name="Christina Marie Joslin" userId="S::cjoslin@purdue.edu::de5ff4ba-7c02-41d8-8515-a4bc57700b36" providerId="AD" clId="Web-{7D2D607A-32C4-0C81-7653-04400D65E19E}" dt="2025-10-02T00:44:53.429" v="10"/>
          <ac:spMkLst>
            <pc:docMk/>
            <pc:sldMk cId="2650386416" sldId="316"/>
            <ac:spMk id="9" creationId="{7FAA4E8C-08C2-E281-3D57-37A2CCAAE9E1}"/>
          </ac:spMkLst>
        </pc:spChg>
        <pc:spChg chg="add del mod">
          <ac:chgData name="Christina Marie Joslin" userId="S::cjoslin@purdue.edu::de5ff4ba-7c02-41d8-8515-a4bc57700b36" providerId="AD" clId="Web-{7D2D607A-32C4-0C81-7653-04400D65E19E}" dt="2025-10-02T00:51:42.195" v="157"/>
          <ac:spMkLst>
            <pc:docMk/>
            <pc:sldMk cId="2650386416" sldId="316"/>
            <ac:spMk id="16" creationId="{5057B9B8-5A3C-4B1E-AF58-3B496364FA89}"/>
          </ac:spMkLst>
        </pc:spChg>
        <pc:spChg chg="add del mod">
          <ac:chgData name="Christina Marie Joslin" userId="S::cjoslin@purdue.edu::de5ff4ba-7c02-41d8-8515-a4bc57700b36" providerId="AD" clId="Web-{7D2D607A-32C4-0C81-7653-04400D65E19E}" dt="2025-10-02T00:56:13.913" v="202"/>
          <ac:spMkLst>
            <pc:docMk/>
            <pc:sldMk cId="2650386416" sldId="316"/>
            <ac:spMk id="22" creationId="{0BD3E54C-020D-5D30-0574-5A47D557254E}"/>
          </ac:spMkLst>
        </pc:spChg>
        <pc:spChg chg="add del mod">
          <ac:chgData name="Christina Marie Joslin" userId="S::cjoslin@purdue.edu::de5ff4ba-7c02-41d8-8515-a4bc57700b36" providerId="AD" clId="Web-{7D2D607A-32C4-0C81-7653-04400D65E19E}" dt="2025-10-02T01:49:26.397" v="1562"/>
          <ac:spMkLst>
            <pc:docMk/>
            <pc:sldMk cId="2650386416" sldId="316"/>
            <ac:spMk id="25" creationId="{5AE61D85-AE3C-D914-0C9E-4835FD45629D}"/>
          </ac:spMkLst>
        </pc:spChg>
        <pc:grpChg chg="mod">
          <ac:chgData name="Christina Marie Joslin" userId="S::cjoslin@purdue.edu::de5ff4ba-7c02-41d8-8515-a4bc57700b36" providerId="AD" clId="Web-{7D2D607A-32C4-0C81-7653-04400D65E19E}" dt="2025-10-02T01:12:41.177" v="573" actId="1076"/>
          <ac:grpSpMkLst>
            <pc:docMk/>
            <pc:sldMk cId="2650386416" sldId="316"/>
            <ac:grpSpMk id="11" creationId="{941FAB60-3F22-3A77-73FB-8DAF92638941}"/>
          </ac:grpSpMkLst>
        </pc:grpChg>
        <pc:picChg chg="add del mod modCrop">
          <ac:chgData name="Christina Marie Joslin" userId="S::cjoslin@purdue.edu::de5ff4ba-7c02-41d8-8515-a4bc57700b36" providerId="AD" clId="Web-{7D2D607A-32C4-0C81-7653-04400D65E19E}" dt="2025-10-02T01:19:14.196" v="812"/>
          <ac:picMkLst>
            <pc:docMk/>
            <pc:sldMk cId="2650386416" sldId="316"/>
            <ac:picMk id="6" creationId="{7D1182F4-1395-18C1-C564-370D755C01FE}"/>
          </ac:picMkLst>
        </pc:picChg>
        <pc:picChg chg="add mod">
          <ac:chgData name="Christina Marie Joslin" userId="S::cjoslin@purdue.edu::de5ff4ba-7c02-41d8-8515-a4bc57700b36" providerId="AD" clId="Web-{7D2D607A-32C4-0C81-7653-04400D65E19E}" dt="2025-10-02T00:57:43.226" v="216" actId="1076"/>
          <ac:picMkLst>
            <pc:docMk/>
            <pc:sldMk cId="2650386416" sldId="316"/>
            <ac:picMk id="13" creationId="{8B6AEF7E-1F97-EA51-3CC1-A06C1A6275B5}"/>
          </ac:picMkLst>
        </pc:picChg>
        <pc:picChg chg="add mod">
          <ac:chgData name="Christina Marie Joslin" userId="S::cjoslin@purdue.edu::de5ff4ba-7c02-41d8-8515-a4bc57700b36" providerId="AD" clId="Web-{7D2D607A-32C4-0C81-7653-04400D65E19E}" dt="2025-10-02T00:57:35.976" v="213" actId="1076"/>
          <ac:picMkLst>
            <pc:docMk/>
            <pc:sldMk cId="2650386416" sldId="316"/>
            <ac:picMk id="14" creationId="{79687323-9CFC-F3A7-D40F-DFD4C1F8310E}"/>
          </ac:picMkLst>
        </pc:picChg>
        <pc:picChg chg="del">
          <ac:chgData name="Christina Marie Joslin" userId="S::cjoslin@purdue.edu::de5ff4ba-7c02-41d8-8515-a4bc57700b36" providerId="AD" clId="Web-{7D2D607A-32C4-0C81-7653-04400D65E19E}" dt="2025-10-02T00:44:43.976" v="6"/>
          <ac:picMkLst>
            <pc:docMk/>
            <pc:sldMk cId="2650386416" sldId="316"/>
            <ac:picMk id="15" creationId="{6BBB22CD-5F35-6172-42E8-78B4899CEF6F}"/>
          </ac:picMkLst>
        </pc:picChg>
        <pc:picChg chg="add del mod modCrop">
          <ac:chgData name="Christina Marie Joslin" userId="S::cjoslin@purdue.edu::de5ff4ba-7c02-41d8-8515-a4bc57700b36" providerId="AD" clId="Web-{7D2D607A-32C4-0C81-7653-04400D65E19E}" dt="2025-10-02T00:57:21.679" v="207"/>
          <ac:picMkLst>
            <pc:docMk/>
            <pc:sldMk cId="2650386416" sldId="316"/>
            <ac:picMk id="18" creationId="{AE47B5DF-F8FE-A8E0-8F3A-E36454BE650A}"/>
          </ac:picMkLst>
        </pc:picChg>
        <pc:picChg chg="add del mod modCrop">
          <ac:chgData name="Christina Marie Joslin" userId="S::cjoslin@purdue.edu::de5ff4ba-7c02-41d8-8515-a4bc57700b36" providerId="AD" clId="Web-{7D2D607A-32C4-0C81-7653-04400D65E19E}" dt="2025-10-02T01:12:37.802" v="572"/>
          <ac:picMkLst>
            <pc:docMk/>
            <pc:sldMk cId="2650386416" sldId="316"/>
            <ac:picMk id="19" creationId="{D61588DD-BF4E-A49D-F680-E89602B01950}"/>
          </ac:picMkLst>
        </pc:picChg>
        <pc:picChg chg="add mod">
          <ac:chgData name="Christina Marie Joslin" userId="S::cjoslin@purdue.edu::de5ff4ba-7c02-41d8-8515-a4bc57700b36" providerId="AD" clId="Web-{7D2D607A-32C4-0C81-7653-04400D65E19E}" dt="2025-10-02T00:57:26.663" v="210" actId="1076"/>
          <ac:picMkLst>
            <pc:docMk/>
            <pc:sldMk cId="2650386416" sldId="316"/>
            <ac:picMk id="23" creationId="{B0F1F859-C4DF-CBBD-6E22-37B4A3F8D5E8}"/>
          </ac:picMkLst>
        </pc:picChg>
        <pc:picChg chg="add mod modCrop">
          <ac:chgData name="Christina Marie Joslin" userId="S::cjoslin@purdue.edu::de5ff4ba-7c02-41d8-8515-a4bc57700b36" providerId="AD" clId="Web-{7D2D607A-32C4-0C81-7653-04400D65E19E}" dt="2025-10-02T01:22:57.494" v="861" actId="1076"/>
          <ac:picMkLst>
            <pc:docMk/>
            <pc:sldMk cId="2650386416" sldId="316"/>
            <ac:picMk id="24" creationId="{EB02A63D-793E-FF40-BBFE-5A26ECC2BDAC}"/>
          </ac:picMkLst>
        </pc:picChg>
        <pc:cxnChg chg="add del mod">
          <ac:chgData name="Christina Marie Joslin" userId="S::cjoslin@purdue.edu::de5ff4ba-7c02-41d8-8515-a4bc57700b36" providerId="AD" clId="Web-{7D2D607A-32C4-0C81-7653-04400D65E19E}" dt="2025-10-02T00:55:11.476" v="192"/>
          <ac:cxnSpMkLst>
            <pc:docMk/>
            <pc:sldMk cId="2650386416" sldId="316"/>
            <ac:cxnSpMk id="20" creationId="{3328CC7D-1289-0059-44DE-0DC2F7813A15}"/>
          </ac:cxnSpMkLst>
        </pc:cxnChg>
        <pc:cxnChg chg="add del mod">
          <ac:chgData name="Christina Marie Joslin" userId="S::cjoslin@purdue.edu::de5ff4ba-7c02-41d8-8515-a4bc57700b36" providerId="AD" clId="Web-{7D2D607A-32C4-0C81-7653-04400D65E19E}" dt="2025-10-02T00:55:53.101" v="198"/>
          <ac:cxnSpMkLst>
            <pc:docMk/>
            <pc:sldMk cId="2650386416" sldId="316"/>
            <ac:cxnSpMk id="21" creationId="{DA604020-E2BC-212E-4636-17A597B2B55C}"/>
          </ac:cxnSpMkLst>
        </pc:cxnChg>
      </pc:sldChg>
      <pc:sldChg chg="del">
        <pc:chgData name="Christina Marie Joslin" userId="S::cjoslin@purdue.edu::de5ff4ba-7c02-41d8-8515-a4bc57700b36" providerId="AD" clId="Web-{7D2D607A-32C4-0C81-7653-04400D65E19E}" dt="2025-10-02T01:40:26.774" v="1177"/>
        <pc:sldMkLst>
          <pc:docMk/>
          <pc:sldMk cId="2874219105" sldId="317"/>
        </pc:sldMkLst>
      </pc:sldChg>
      <pc:sldChg chg="addSp delSp modSp modNotes">
        <pc:chgData name="Christina Marie Joslin" userId="S::cjoslin@purdue.edu::de5ff4ba-7c02-41d8-8515-a4bc57700b36" providerId="AD" clId="Web-{7D2D607A-32C4-0C81-7653-04400D65E19E}" dt="2025-10-02T02:33:11.394" v="2033"/>
        <pc:sldMkLst>
          <pc:docMk/>
          <pc:sldMk cId="1162002378" sldId="318"/>
        </pc:sldMkLst>
        <pc:spChg chg="del">
          <ac:chgData name="Christina Marie Joslin" userId="S::cjoslin@purdue.edu::de5ff4ba-7c02-41d8-8515-a4bc57700b36" providerId="AD" clId="Web-{7D2D607A-32C4-0C81-7653-04400D65E19E}" dt="2025-10-02T01:39:28.711" v="955"/>
          <ac:spMkLst>
            <pc:docMk/>
            <pc:sldMk cId="1162002378" sldId="318"/>
            <ac:spMk id="2" creationId="{83004B91-E350-4121-5A40-7D1C0CE324CB}"/>
          </ac:spMkLst>
        </pc:spChg>
        <pc:spChg chg="del">
          <ac:chgData name="Christina Marie Joslin" userId="S::cjoslin@purdue.edu::de5ff4ba-7c02-41d8-8515-a4bc57700b36" providerId="AD" clId="Web-{7D2D607A-32C4-0C81-7653-04400D65E19E}" dt="2025-10-02T01:40:23.602" v="1176"/>
          <ac:spMkLst>
            <pc:docMk/>
            <pc:sldMk cId="1162002378" sldId="318"/>
            <ac:spMk id="3" creationId="{73DA3D2B-5213-EAB8-6045-28FC06FC05AF}"/>
          </ac:spMkLst>
        </pc:spChg>
        <pc:spChg chg="mod">
          <ac:chgData name="Christina Marie Joslin" userId="S::cjoslin@purdue.edu::de5ff4ba-7c02-41d8-8515-a4bc57700b36" providerId="AD" clId="Web-{7D2D607A-32C4-0C81-7653-04400D65E19E}" dt="2025-10-02T01:39:25.618" v="954" actId="20577"/>
          <ac:spMkLst>
            <pc:docMk/>
            <pc:sldMk cId="1162002378" sldId="318"/>
            <ac:spMk id="4" creationId="{DF2F3012-52A0-B976-3273-3308D7BED9D3}"/>
          </ac:spMkLst>
        </pc:spChg>
        <pc:spChg chg="add del mod">
          <ac:chgData name="Christina Marie Joslin" userId="S::cjoslin@purdue.edu::de5ff4ba-7c02-41d8-8515-a4bc57700b36" providerId="AD" clId="Web-{7D2D607A-32C4-0C81-7653-04400D65E19E}" dt="2025-10-02T01:45:45.710" v="1513"/>
          <ac:spMkLst>
            <pc:docMk/>
            <pc:sldMk cId="1162002378" sldId="318"/>
            <ac:spMk id="7" creationId="{4F04CFD2-8749-28AA-6B0F-53F1405090BF}"/>
          </ac:spMkLst>
        </pc:spChg>
        <pc:spChg chg="add mod">
          <ac:chgData name="Christina Marie Joslin" userId="S::cjoslin@purdue.edu::de5ff4ba-7c02-41d8-8515-a4bc57700b36" providerId="AD" clId="Web-{7D2D607A-32C4-0C81-7653-04400D65E19E}" dt="2025-10-02T01:51:09.725" v="1584" actId="1076"/>
          <ac:spMkLst>
            <pc:docMk/>
            <pc:sldMk cId="1162002378" sldId="318"/>
            <ac:spMk id="9" creationId="{3058D611-3EDB-510B-C592-9F8016682D09}"/>
          </ac:spMkLst>
        </pc:spChg>
        <pc:graphicFrameChg chg="add mod modGraphic">
          <ac:chgData name="Christina Marie Joslin" userId="S::cjoslin@purdue.edu::de5ff4ba-7c02-41d8-8515-a4bc57700b36" providerId="AD" clId="Web-{7D2D607A-32C4-0C81-7653-04400D65E19E}" dt="2025-10-02T02:33:11.394" v="2033"/>
          <ac:graphicFrameMkLst>
            <pc:docMk/>
            <pc:sldMk cId="1162002378" sldId="318"/>
            <ac:graphicFrameMk id="6" creationId="{BE496942-875D-3FC4-CB00-01E738206CE5}"/>
          </ac:graphicFrameMkLst>
        </pc:graphicFrameChg>
        <pc:picChg chg="add mod modCrop">
          <ac:chgData name="Christina Marie Joslin" userId="S::cjoslin@purdue.edu::de5ff4ba-7c02-41d8-8515-a4bc57700b36" providerId="AD" clId="Web-{7D2D607A-32C4-0C81-7653-04400D65E19E}" dt="2025-10-02T01:47:12.303" v="1547" actId="1076"/>
          <ac:picMkLst>
            <pc:docMk/>
            <pc:sldMk cId="1162002378" sldId="318"/>
            <ac:picMk id="8" creationId="{AAE25676-F694-F86C-1771-5D91C2B6A523}"/>
          </ac:picMkLst>
        </pc:picChg>
      </pc:sldChg>
      <pc:sldChg chg="addSp delSp modSp">
        <pc:chgData name="Christina Marie Joslin" userId="S::cjoslin@purdue.edu::de5ff4ba-7c02-41d8-8515-a4bc57700b36" providerId="AD" clId="Web-{7D2D607A-32C4-0C81-7653-04400D65E19E}" dt="2025-10-02T02:34:12.505" v="2047" actId="1076"/>
        <pc:sldMkLst>
          <pc:docMk/>
          <pc:sldMk cId="2310359331" sldId="319"/>
        </pc:sldMkLst>
        <pc:spChg chg="add del mod">
          <ac:chgData name="Christina Marie Joslin" userId="S::cjoslin@purdue.edu::de5ff4ba-7c02-41d8-8515-a4bc57700b36" providerId="AD" clId="Web-{7D2D607A-32C4-0C81-7653-04400D65E19E}" dt="2025-10-02T02:34:07.677" v="2045" actId="1076"/>
          <ac:spMkLst>
            <pc:docMk/>
            <pc:sldMk cId="2310359331" sldId="319"/>
            <ac:spMk id="2" creationId="{E552F242-A2B9-23C0-8B8C-CC6885ABF224}"/>
          </ac:spMkLst>
        </pc:spChg>
        <pc:spChg chg="add del mod">
          <ac:chgData name="Christina Marie Joslin" userId="S::cjoslin@purdue.edu::de5ff4ba-7c02-41d8-8515-a4bc57700b36" providerId="AD" clId="Web-{7D2D607A-32C4-0C81-7653-04400D65E19E}" dt="2025-10-02T02:25:29.750" v="1907"/>
          <ac:spMkLst>
            <pc:docMk/>
            <pc:sldMk cId="2310359331" sldId="319"/>
            <ac:spMk id="4" creationId="{C814443A-CF34-52B4-A931-B2928427C2DA}"/>
          </ac:spMkLst>
        </pc:spChg>
        <pc:spChg chg="add del mod">
          <ac:chgData name="Christina Marie Joslin" userId="S::cjoslin@purdue.edu::de5ff4ba-7c02-41d8-8515-a4bc57700b36" providerId="AD" clId="Web-{7D2D607A-32C4-0C81-7653-04400D65E19E}" dt="2025-10-02T02:25:23.968" v="1905"/>
          <ac:spMkLst>
            <pc:docMk/>
            <pc:sldMk cId="2310359331" sldId="319"/>
            <ac:spMk id="7" creationId="{60BDD863-1945-6963-14B6-BD70F0DAC76B}"/>
          </ac:spMkLst>
        </pc:spChg>
        <pc:spChg chg="add mod">
          <ac:chgData name="Christina Marie Joslin" userId="S::cjoslin@purdue.edu::de5ff4ba-7c02-41d8-8515-a4bc57700b36" providerId="AD" clId="Web-{7D2D607A-32C4-0C81-7653-04400D65E19E}" dt="2025-10-02T02:31:42.203" v="2014" actId="1076"/>
          <ac:spMkLst>
            <pc:docMk/>
            <pc:sldMk cId="2310359331" sldId="319"/>
            <ac:spMk id="11" creationId="{CB8EE7D6-854C-2B87-AEBD-9F5712386C40}"/>
          </ac:spMkLst>
        </pc:spChg>
        <pc:spChg chg="add mod ord">
          <ac:chgData name="Christina Marie Joslin" userId="S::cjoslin@purdue.edu::de5ff4ba-7c02-41d8-8515-a4bc57700b36" providerId="AD" clId="Web-{7D2D607A-32C4-0C81-7653-04400D65E19E}" dt="2025-10-02T02:31:38.344" v="2013"/>
          <ac:spMkLst>
            <pc:docMk/>
            <pc:sldMk cId="2310359331" sldId="319"/>
            <ac:spMk id="12" creationId="{15E94794-5116-B2E4-C080-5E440D168F73}"/>
          </ac:spMkLst>
        </pc:spChg>
        <pc:grpChg chg="add mod">
          <ac:chgData name="Christina Marie Joslin" userId="S::cjoslin@purdue.edu::de5ff4ba-7c02-41d8-8515-a4bc57700b36" providerId="AD" clId="Web-{7D2D607A-32C4-0C81-7653-04400D65E19E}" dt="2025-10-02T02:34:12.505" v="2047" actId="1076"/>
          <ac:grpSpMkLst>
            <pc:docMk/>
            <pc:sldMk cId="2310359331" sldId="319"/>
            <ac:grpSpMk id="13" creationId="{2F0044BD-50CC-D528-BDCF-5957EDB665BA}"/>
          </ac:grpSpMkLst>
        </pc:grpChg>
        <pc:picChg chg="add del mod">
          <ac:chgData name="Christina Marie Joslin" userId="S::cjoslin@purdue.edu::de5ff4ba-7c02-41d8-8515-a4bc57700b36" providerId="AD" clId="Web-{7D2D607A-32C4-0C81-7653-04400D65E19E}" dt="2025-10-02T02:25:27.047" v="1906"/>
          <ac:picMkLst>
            <pc:docMk/>
            <pc:sldMk cId="2310359331" sldId="319"/>
            <ac:picMk id="3" creationId="{1436AFF1-B89C-7E6C-3554-E8F98CE27F86}"/>
          </ac:picMkLst>
        </pc:picChg>
        <pc:picChg chg="add del mod">
          <ac:chgData name="Christina Marie Joslin" userId="S::cjoslin@purdue.edu::de5ff4ba-7c02-41d8-8515-a4bc57700b36" providerId="AD" clId="Web-{7D2D607A-32C4-0C81-7653-04400D65E19E}" dt="2025-10-02T02:29:58.511" v="1964"/>
          <ac:picMkLst>
            <pc:docMk/>
            <pc:sldMk cId="2310359331" sldId="319"/>
            <ac:picMk id="8" creationId="{C9647505-F26D-986B-E6FE-4DDADDA4EB25}"/>
          </ac:picMkLst>
        </pc:picChg>
        <pc:picChg chg="add del mod ord modCrop">
          <ac:chgData name="Christina Marie Joslin" userId="S::cjoslin@purdue.edu::de5ff4ba-7c02-41d8-8515-a4bc57700b36" providerId="AD" clId="Web-{7D2D607A-32C4-0C81-7653-04400D65E19E}" dt="2025-10-02T02:29:48.791" v="1958"/>
          <ac:picMkLst>
            <pc:docMk/>
            <pc:sldMk cId="2310359331" sldId="319"/>
            <ac:picMk id="9" creationId="{35EA8716-5AC2-E22B-040F-A0F79DF28D2D}"/>
          </ac:picMkLst>
        </pc:picChg>
        <pc:picChg chg="add mod">
          <ac:chgData name="Christina Marie Joslin" userId="S::cjoslin@purdue.edu::de5ff4ba-7c02-41d8-8515-a4bc57700b36" providerId="AD" clId="Web-{7D2D607A-32C4-0C81-7653-04400D65E19E}" dt="2025-10-02T02:34:09.943" v="2046" actId="1076"/>
          <ac:picMkLst>
            <pc:docMk/>
            <pc:sldMk cId="2310359331" sldId="319"/>
            <ac:picMk id="10" creationId="{541770EB-58B4-3FAD-614C-DBCBDBD7F293}"/>
          </ac:picMkLst>
        </pc:picChg>
      </pc:sldChg>
      <pc:sldChg chg="modSp">
        <pc:chgData name="Christina Marie Joslin" userId="S::cjoslin@purdue.edu::de5ff4ba-7c02-41d8-8515-a4bc57700b36" providerId="AD" clId="Web-{7D2D607A-32C4-0C81-7653-04400D65E19E}" dt="2025-10-02T01:52:53.240" v="1593" actId="20577"/>
        <pc:sldMkLst>
          <pc:docMk/>
          <pc:sldMk cId="892348378" sldId="322"/>
        </pc:sldMkLst>
        <pc:spChg chg="mod">
          <ac:chgData name="Christina Marie Joslin" userId="S::cjoslin@purdue.edu::de5ff4ba-7c02-41d8-8515-a4bc57700b36" providerId="AD" clId="Web-{7D2D607A-32C4-0C81-7653-04400D65E19E}" dt="2025-10-02T01:52:53.240" v="1593" actId="20577"/>
          <ac:spMkLst>
            <pc:docMk/>
            <pc:sldMk cId="892348378" sldId="322"/>
            <ac:spMk id="3" creationId="{BFAA79EA-ECF7-C512-1347-0A681506EFC1}"/>
          </ac:spMkLst>
        </pc:spChg>
      </pc:sldChg>
      <pc:sldChg chg="addSp delSp modSp">
        <pc:chgData name="Christina Marie Joslin" userId="S::cjoslin@purdue.edu::de5ff4ba-7c02-41d8-8515-a4bc57700b36" providerId="AD" clId="Web-{7D2D607A-32C4-0C81-7653-04400D65E19E}" dt="2025-10-02T01:50:10.413" v="1574" actId="1076"/>
        <pc:sldMkLst>
          <pc:docMk/>
          <pc:sldMk cId="173355672" sldId="325"/>
        </pc:sldMkLst>
        <pc:spChg chg="add mod">
          <ac:chgData name="Christina Marie Joslin" userId="S::cjoslin@purdue.edu::de5ff4ba-7c02-41d8-8515-a4bc57700b36" providerId="AD" clId="Web-{7D2D607A-32C4-0C81-7653-04400D65E19E}" dt="2025-10-02T01:32:58.431" v="924" actId="1076"/>
          <ac:spMkLst>
            <pc:docMk/>
            <pc:sldMk cId="173355672" sldId="325"/>
            <ac:spMk id="3" creationId="{8A89C992-6225-44E6-1BA6-532CA7D3E9A6}"/>
          </ac:spMkLst>
        </pc:spChg>
        <pc:spChg chg="mod">
          <ac:chgData name="Christina Marie Joslin" userId="S::cjoslin@purdue.edu::de5ff4ba-7c02-41d8-8515-a4bc57700b36" providerId="AD" clId="Web-{7D2D607A-32C4-0C81-7653-04400D65E19E}" dt="2025-10-02T01:01:55.944" v="237" actId="20577"/>
          <ac:spMkLst>
            <pc:docMk/>
            <pc:sldMk cId="173355672" sldId="325"/>
            <ac:spMk id="4" creationId="{2644C03B-D73C-8EB8-85B8-08274B973063}"/>
          </ac:spMkLst>
        </pc:spChg>
        <pc:spChg chg="add del mod">
          <ac:chgData name="Christina Marie Joslin" userId="S::cjoslin@purdue.edu::de5ff4ba-7c02-41d8-8515-a4bc57700b36" providerId="AD" clId="Web-{7D2D607A-32C4-0C81-7653-04400D65E19E}" dt="2025-10-02T01:25:56.368" v="871"/>
          <ac:spMkLst>
            <pc:docMk/>
            <pc:sldMk cId="173355672" sldId="325"/>
            <ac:spMk id="10" creationId="{A8911199-2E6D-0CA9-F7D3-952C956E1DB4}"/>
          </ac:spMkLst>
        </pc:spChg>
        <pc:spChg chg="add del mod">
          <ac:chgData name="Christina Marie Joslin" userId="S::cjoslin@purdue.edu::de5ff4ba-7c02-41d8-8515-a4bc57700b36" providerId="AD" clId="Web-{7D2D607A-32C4-0C81-7653-04400D65E19E}" dt="2025-10-02T01:33:08.931" v="928"/>
          <ac:spMkLst>
            <pc:docMk/>
            <pc:sldMk cId="173355672" sldId="325"/>
            <ac:spMk id="16" creationId="{F34042A7-8999-353B-9384-FB59B3252D57}"/>
          </ac:spMkLst>
        </pc:spChg>
        <pc:spChg chg="add del mod">
          <ac:chgData name="Christina Marie Joslin" userId="S::cjoslin@purdue.edu::de5ff4ba-7c02-41d8-8515-a4bc57700b36" providerId="AD" clId="Web-{7D2D607A-32C4-0C81-7653-04400D65E19E}" dt="2025-10-02T01:37:10.680" v="943"/>
          <ac:spMkLst>
            <pc:docMk/>
            <pc:sldMk cId="173355672" sldId="325"/>
            <ac:spMk id="20" creationId="{87313231-EFB0-6DC8-4C20-08F732EE1842}"/>
          </ac:spMkLst>
        </pc:spChg>
        <pc:spChg chg="add mod">
          <ac:chgData name="Christina Marie Joslin" userId="S::cjoslin@purdue.edu::de5ff4ba-7c02-41d8-8515-a4bc57700b36" providerId="AD" clId="Web-{7D2D607A-32C4-0C81-7653-04400D65E19E}" dt="2025-10-02T01:50:10.413" v="1574" actId="1076"/>
          <ac:spMkLst>
            <pc:docMk/>
            <pc:sldMk cId="173355672" sldId="325"/>
            <ac:spMk id="24" creationId="{E254D955-ECFA-C4B7-623B-1C7A2C9D70F6}"/>
          </ac:spMkLst>
        </pc:spChg>
        <pc:picChg chg="add del mod">
          <ac:chgData name="Christina Marie Joslin" userId="S::cjoslin@purdue.edu::de5ff4ba-7c02-41d8-8515-a4bc57700b36" providerId="AD" clId="Web-{7D2D607A-32C4-0C81-7653-04400D65E19E}" dt="2025-10-02T01:07:30.287" v="527"/>
          <ac:picMkLst>
            <pc:docMk/>
            <pc:sldMk cId="173355672" sldId="325"/>
            <ac:picMk id="7" creationId="{4906C777-1FC1-A64B-DC7B-B55F8D598BAF}"/>
          </ac:picMkLst>
        </pc:picChg>
        <pc:picChg chg="add del mod">
          <ac:chgData name="Christina Marie Joslin" userId="S::cjoslin@purdue.edu::de5ff4ba-7c02-41d8-8515-a4bc57700b36" providerId="AD" clId="Web-{7D2D607A-32C4-0C81-7653-04400D65E19E}" dt="2025-10-02T01:11:13.755" v="564"/>
          <ac:picMkLst>
            <pc:docMk/>
            <pc:sldMk cId="173355672" sldId="325"/>
            <ac:picMk id="8" creationId="{1B0F7CC2-EDD6-1BF8-EFA3-E0FA2BF02225}"/>
          </ac:picMkLst>
        </pc:picChg>
        <pc:picChg chg="add mod">
          <ac:chgData name="Christina Marie Joslin" userId="S::cjoslin@purdue.edu::de5ff4ba-7c02-41d8-8515-a4bc57700b36" providerId="AD" clId="Web-{7D2D607A-32C4-0C81-7653-04400D65E19E}" dt="2025-10-02T01:36:56.290" v="942" actId="1076"/>
          <ac:picMkLst>
            <pc:docMk/>
            <pc:sldMk cId="173355672" sldId="325"/>
            <ac:picMk id="9" creationId="{A877050E-8533-00FA-EA28-D0366ACC6510}"/>
          </ac:picMkLst>
        </pc:picChg>
        <pc:picChg chg="add del mod">
          <ac:chgData name="Christina Marie Joslin" userId="S::cjoslin@purdue.edu::de5ff4ba-7c02-41d8-8515-a4bc57700b36" providerId="AD" clId="Web-{7D2D607A-32C4-0C81-7653-04400D65E19E}" dt="2025-10-02T01:32:30.307" v="915"/>
          <ac:picMkLst>
            <pc:docMk/>
            <pc:sldMk cId="173355672" sldId="325"/>
            <ac:picMk id="12" creationId="{D89E8D7D-BEB8-5B7C-4F9A-937EEEF1C059}"/>
          </ac:picMkLst>
        </pc:picChg>
        <pc:picChg chg="add mod">
          <ac:chgData name="Christina Marie Joslin" userId="S::cjoslin@purdue.edu::de5ff4ba-7c02-41d8-8515-a4bc57700b36" providerId="AD" clId="Web-{7D2D607A-32C4-0C81-7653-04400D65E19E}" dt="2025-10-02T01:34:20.400" v="936" actId="1076"/>
          <ac:picMkLst>
            <pc:docMk/>
            <pc:sldMk cId="173355672" sldId="325"/>
            <ac:picMk id="13" creationId="{377B4BFA-749F-946F-8598-A2781AA66A61}"/>
          </ac:picMkLst>
        </pc:picChg>
        <pc:picChg chg="add del mod">
          <ac:chgData name="Christina Marie Joslin" userId="S::cjoslin@purdue.edu::de5ff4ba-7c02-41d8-8515-a4bc57700b36" providerId="AD" clId="Web-{7D2D607A-32C4-0C81-7653-04400D65E19E}" dt="2025-10-02T01:29:46.901" v="894"/>
          <ac:picMkLst>
            <pc:docMk/>
            <pc:sldMk cId="173355672" sldId="325"/>
            <ac:picMk id="14" creationId="{77794D76-2B58-8194-5558-F8B43D28885C}"/>
          </ac:picMkLst>
        </pc:picChg>
        <pc:picChg chg="add del mod modCrop">
          <ac:chgData name="Christina Marie Joslin" userId="S::cjoslin@purdue.edu::de5ff4ba-7c02-41d8-8515-a4bc57700b36" providerId="AD" clId="Web-{7D2D607A-32C4-0C81-7653-04400D65E19E}" dt="2025-10-02T01:30:27.932" v="902"/>
          <ac:picMkLst>
            <pc:docMk/>
            <pc:sldMk cId="173355672" sldId="325"/>
            <ac:picMk id="15" creationId="{89D4C311-99E8-E929-3314-AC5ADE5088C2}"/>
          </ac:picMkLst>
        </pc:picChg>
        <pc:picChg chg="add del mod">
          <ac:chgData name="Christina Marie Joslin" userId="S::cjoslin@purdue.edu::de5ff4ba-7c02-41d8-8515-a4bc57700b36" providerId="AD" clId="Web-{7D2D607A-32C4-0C81-7653-04400D65E19E}" dt="2025-10-02T01:31:25.869" v="908"/>
          <ac:picMkLst>
            <pc:docMk/>
            <pc:sldMk cId="173355672" sldId="325"/>
            <ac:picMk id="18" creationId="{C10F5C5A-4770-F233-FDAB-D8E44878ACF7}"/>
          </ac:picMkLst>
        </pc:picChg>
        <pc:picChg chg="add mod">
          <ac:chgData name="Christina Marie Joslin" userId="S::cjoslin@purdue.edu::de5ff4ba-7c02-41d8-8515-a4bc57700b36" providerId="AD" clId="Web-{7D2D607A-32C4-0C81-7653-04400D65E19E}" dt="2025-10-02T01:33:21.041" v="931" actId="1076"/>
          <ac:picMkLst>
            <pc:docMk/>
            <pc:sldMk cId="173355672" sldId="325"/>
            <ac:picMk id="19" creationId="{368AE5CF-F11D-42D3-C838-58F7537968B9}"/>
          </ac:picMkLst>
        </pc:picChg>
        <pc:picChg chg="add del mod">
          <ac:chgData name="Christina Marie Joslin" userId="S::cjoslin@purdue.edu::de5ff4ba-7c02-41d8-8515-a4bc57700b36" providerId="AD" clId="Web-{7D2D607A-32C4-0C81-7653-04400D65E19E}" dt="2025-10-02T01:34:11.978" v="933"/>
          <ac:picMkLst>
            <pc:docMk/>
            <pc:sldMk cId="173355672" sldId="325"/>
            <ac:picMk id="22" creationId="{629FB497-35FC-B4FB-9FA7-25269C91BD93}"/>
          </ac:picMkLst>
        </pc:picChg>
        <pc:picChg chg="add mod modCrop">
          <ac:chgData name="Christina Marie Joslin" userId="S::cjoslin@purdue.edu::de5ff4ba-7c02-41d8-8515-a4bc57700b36" providerId="AD" clId="Web-{7D2D607A-32C4-0C81-7653-04400D65E19E}" dt="2025-10-02T01:36:46.634" v="941"/>
          <ac:picMkLst>
            <pc:docMk/>
            <pc:sldMk cId="173355672" sldId="325"/>
            <ac:picMk id="23" creationId="{21358577-4853-2540-BE31-5EAA34CC3F37}"/>
          </ac:picMkLst>
        </pc:picChg>
      </pc:sldChg>
      <pc:sldChg chg="addSp delSp modSp add ord replId">
        <pc:chgData name="Christina Marie Joslin" userId="S::cjoslin@purdue.edu::de5ff4ba-7c02-41d8-8515-a4bc57700b36" providerId="AD" clId="Web-{7D2D607A-32C4-0C81-7653-04400D65E19E}" dt="2025-10-02T02:33:35.364" v="2039" actId="20577"/>
        <pc:sldMkLst>
          <pc:docMk/>
          <pc:sldMk cId="1256269204" sldId="326"/>
        </pc:sldMkLst>
        <pc:spChg chg="add del">
          <ac:chgData name="Christina Marie Joslin" userId="S::cjoslin@purdue.edu::de5ff4ba-7c02-41d8-8515-a4bc57700b36" providerId="AD" clId="Web-{7D2D607A-32C4-0C81-7653-04400D65E19E}" dt="2025-10-02T01:13:07.055" v="577"/>
          <ac:spMkLst>
            <pc:docMk/>
            <pc:sldMk cId="1256269204" sldId="326"/>
            <ac:spMk id="3" creationId="{7FBC85DC-81F1-8FB9-27E4-4F1A3A124B65}"/>
          </ac:spMkLst>
        </pc:spChg>
        <pc:spChg chg="mod">
          <ac:chgData name="Christina Marie Joslin" userId="S::cjoslin@purdue.edu::de5ff4ba-7c02-41d8-8515-a4bc57700b36" providerId="AD" clId="Web-{7D2D607A-32C4-0C81-7653-04400D65E19E}" dt="2025-10-02T01:13:25.586" v="581" actId="20577"/>
          <ac:spMkLst>
            <pc:docMk/>
            <pc:sldMk cId="1256269204" sldId="326"/>
            <ac:spMk id="4" creationId="{68D3FD67-3C5D-7C99-1E20-18CA7118B2C2}"/>
          </ac:spMkLst>
        </pc:spChg>
        <pc:spChg chg="add mod">
          <ac:chgData name="Christina Marie Joslin" userId="S::cjoslin@purdue.edu::de5ff4ba-7c02-41d8-8515-a4bc57700b36" providerId="AD" clId="Web-{7D2D607A-32C4-0C81-7653-04400D65E19E}" dt="2025-10-02T02:33:35.364" v="2039" actId="20577"/>
          <ac:spMkLst>
            <pc:docMk/>
            <pc:sldMk cId="1256269204" sldId="326"/>
            <ac:spMk id="7" creationId="{02B328FD-A2CE-828A-B6CD-755E674FEF6B}"/>
          </ac:spMkLst>
        </pc:spChg>
        <pc:spChg chg="add del mod">
          <ac:chgData name="Christina Marie Joslin" userId="S::cjoslin@purdue.edu::de5ff4ba-7c02-41d8-8515-a4bc57700b36" providerId="AD" clId="Web-{7D2D607A-32C4-0C81-7653-04400D65E19E}" dt="2025-10-02T01:20:48.400" v="835"/>
          <ac:spMkLst>
            <pc:docMk/>
            <pc:sldMk cId="1256269204" sldId="326"/>
            <ac:spMk id="10" creationId="{4D9EA097-C460-EC8E-3AB1-FF9B0687449F}"/>
          </ac:spMkLst>
        </pc:spChg>
        <pc:spChg chg="add del mod">
          <ac:chgData name="Christina Marie Joslin" userId="S::cjoslin@purdue.edu::de5ff4ba-7c02-41d8-8515-a4bc57700b36" providerId="AD" clId="Web-{7D2D607A-32C4-0C81-7653-04400D65E19E}" dt="2025-10-02T01:21:32.869" v="851"/>
          <ac:spMkLst>
            <pc:docMk/>
            <pc:sldMk cId="1256269204" sldId="326"/>
            <ac:spMk id="13" creationId="{F48E93AC-E6E6-BB94-3019-510C81D95D90}"/>
          </ac:spMkLst>
        </pc:spChg>
        <pc:spChg chg="add mod">
          <ac:chgData name="Christina Marie Joslin" userId="S::cjoslin@purdue.edu::de5ff4ba-7c02-41d8-8515-a4bc57700b36" providerId="AD" clId="Web-{7D2D607A-32C4-0C81-7653-04400D65E19E}" dt="2025-10-02T01:49:56.178" v="1568" actId="1076"/>
          <ac:spMkLst>
            <pc:docMk/>
            <pc:sldMk cId="1256269204" sldId="326"/>
            <ac:spMk id="15" creationId="{52828172-5ED7-A5D9-CFAB-5955C0DF1186}"/>
          </ac:spMkLst>
        </pc:spChg>
        <pc:picChg chg="add del mod">
          <ac:chgData name="Christina Marie Joslin" userId="S::cjoslin@purdue.edu::de5ff4ba-7c02-41d8-8515-a4bc57700b36" providerId="AD" clId="Web-{7D2D607A-32C4-0C81-7653-04400D65E19E}" dt="2025-10-02T01:18:13.616" v="802"/>
          <ac:picMkLst>
            <pc:docMk/>
            <pc:sldMk cId="1256269204" sldId="326"/>
            <ac:picMk id="2" creationId="{9611315E-0DB0-8F04-8CFE-91F7063F4FD1}"/>
          </ac:picMkLst>
        </pc:picChg>
        <pc:picChg chg="add mod">
          <ac:chgData name="Christina Marie Joslin" userId="S::cjoslin@purdue.edu::de5ff4ba-7c02-41d8-8515-a4bc57700b36" providerId="AD" clId="Web-{7D2D607A-32C4-0C81-7653-04400D65E19E}" dt="2025-10-02T01:21:55.213" v="858"/>
          <ac:picMkLst>
            <pc:docMk/>
            <pc:sldMk cId="1256269204" sldId="326"/>
            <ac:picMk id="8" creationId="{78005243-7113-1918-3835-41EA933746B2}"/>
          </ac:picMkLst>
        </pc:picChg>
        <pc:picChg chg="add del mod">
          <ac:chgData name="Christina Marie Joslin" userId="S::cjoslin@purdue.edu::de5ff4ba-7c02-41d8-8515-a4bc57700b36" providerId="AD" clId="Web-{7D2D607A-32C4-0C81-7653-04400D65E19E}" dt="2025-10-02T01:20:45.838" v="834"/>
          <ac:picMkLst>
            <pc:docMk/>
            <pc:sldMk cId="1256269204" sldId="326"/>
            <ac:picMk id="9" creationId="{9C0E1B3D-57A3-5427-008C-6FA1A1A21487}"/>
          </ac:picMkLst>
        </pc:picChg>
        <pc:picChg chg="add mod">
          <ac:chgData name="Christina Marie Joslin" userId="S::cjoslin@purdue.edu::de5ff4ba-7c02-41d8-8515-a4bc57700b36" providerId="AD" clId="Web-{7D2D607A-32C4-0C81-7653-04400D65E19E}" dt="2025-10-02T01:21:49.572" v="857" actId="1076"/>
          <ac:picMkLst>
            <pc:docMk/>
            <pc:sldMk cId="1256269204" sldId="326"/>
            <ac:picMk id="12" creationId="{5AD57D82-821F-2F79-D981-4E876BB9B45D}"/>
          </ac:picMkLst>
        </pc:picChg>
      </pc:sldChg>
      <pc:sldChg chg="addSp delSp modSp new">
        <pc:chgData name="Christina Marie Joslin" userId="S::cjoslin@purdue.edu::de5ff4ba-7c02-41d8-8515-a4bc57700b36" providerId="AD" clId="Web-{7D2D607A-32C4-0C81-7653-04400D65E19E}" dt="2025-10-02T02:33:58.395" v="2043" actId="20577"/>
        <pc:sldMkLst>
          <pc:docMk/>
          <pc:sldMk cId="1416987321" sldId="327"/>
        </pc:sldMkLst>
        <pc:spChg chg="mod">
          <ac:chgData name="Christina Marie Joslin" userId="S::cjoslin@purdue.edu::de5ff4ba-7c02-41d8-8515-a4bc57700b36" providerId="AD" clId="Web-{7D2D607A-32C4-0C81-7653-04400D65E19E}" dt="2025-10-02T02:00:57.318" v="1630" actId="1076"/>
          <ac:spMkLst>
            <pc:docMk/>
            <pc:sldMk cId="1416987321" sldId="327"/>
            <ac:spMk id="2" creationId="{8B3DAFCB-C590-3DD2-09F2-87921DF1BE84}"/>
          </ac:spMkLst>
        </pc:spChg>
        <pc:spChg chg="mod">
          <ac:chgData name="Christina Marie Joslin" userId="S::cjoslin@purdue.edu::de5ff4ba-7c02-41d8-8515-a4bc57700b36" providerId="AD" clId="Web-{7D2D607A-32C4-0C81-7653-04400D65E19E}" dt="2025-10-02T02:33:58.395" v="2043" actId="20577"/>
          <ac:spMkLst>
            <pc:docMk/>
            <pc:sldMk cId="1416987321" sldId="327"/>
            <ac:spMk id="3" creationId="{0DF06922-7136-A15B-7CAC-04FA88D4821B}"/>
          </ac:spMkLst>
        </pc:spChg>
        <pc:spChg chg="mod">
          <ac:chgData name="Christina Marie Joslin" userId="S::cjoslin@purdue.edu::de5ff4ba-7c02-41d8-8515-a4bc57700b36" providerId="AD" clId="Web-{7D2D607A-32C4-0C81-7653-04400D65E19E}" dt="2025-10-02T02:00:37.974" v="1619" actId="20577"/>
          <ac:spMkLst>
            <pc:docMk/>
            <pc:sldMk cId="1416987321" sldId="327"/>
            <ac:spMk id="4" creationId="{CCBF15C0-3537-549F-D504-65BDF1C5EB16}"/>
          </ac:spMkLst>
        </pc:spChg>
        <pc:spChg chg="add del mod">
          <ac:chgData name="Christina Marie Joslin" userId="S::cjoslin@purdue.edu::de5ff4ba-7c02-41d8-8515-a4bc57700b36" providerId="AD" clId="Web-{7D2D607A-32C4-0C81-7653-04400D65E19E}" dt="2025-10-02T02:03:54.911" v="1841"/>
          <ac:spMkLst>
            <pc:docMk/>
            <pc:sldMk cId="1416987321" sldId="327"/>
            <ac:spMk id="7" creationId="{2D5C7047-6EA6-1E9D-758E-90B8BDACFB7E}"/>
          </ac:spMkLst>
        </pc:spChg>
        <pc:spChg chg="add mod">
          <ac:chgData name="Christina Marie Joslin" userId="S::cjoslin@purdue.edu::de5ff4ba-7c02-41d8-8515-a4bc57700b36" providerId="AD" clId="Web-{7D2D607A-32C4-0C81-7653-04400D65E19E}" dt="2025-10-02T02:06:11.396" v="1861" actId="14100"/>
          <ac:spMkLst>
            <pc:docMk/>
            <pc:sldMk cId="1416987321" sldId="327"/>
            <ac:spMk id="9" creationId="{AA20C79D-081E-FD77-EF2A-D5DADDC52F91}"/>
          </ac:spMkLst>
        </pc:spChg>
        <pc:picChg chg="add mod modCrop">
          <ac:chgData name="Christina Marie Joslin" userId="S::cjoslin@purdue.edu::de5ff4ba-7c02-41d8-8515-a4bc57700b36" providerId="AD" clId="Web-{7D2D607A-32C4-0C81-7653-04400D65E19E}" dt="2025-10-02T02:04:23.989" v="1849" actId="1076"/>
          <ac:picMkLst>
            <pc:docMk/>
            <pc:sldMk cId="1416987321" sldId="327"/>
            <ac:picMk id="6" creationId="{ED849C6F-01E5-049D-020D-AF225C0B10B6}"/>
          </ac:picMkLst>
        </pc:picChg>
      </pc:sldChg>
      <pc:sldChg chg="addSp delSp modSp new">
        <pc:chgData name="Christina Marie Joslin" userId="S::cjoslin@purdue.edu::de5ff4ba-7c02-41d8-8515-a4bc57700b36" providerId="AD" clId="Web-{7D2D607A-32C4-0C81-7653-04400D65E19E}" dt="2025-10-02T02:56:33.526" v="2342"/>
        <pc:sldMkLst>
          <pc:docMk/>
          <pc:sldMk cId="4109121564" sldId="328"/>
        </pc:sldMkLst>
        <pc:spChg chg="del">
          <ac:chgData name="Christina Marie Joslin" userId="S::cjoslin@purdue.edu::de5ff4ba-7c02-41d8-8515-a4bc57700b36" providerId="AD" clId="Web-{7D2D607A-32C4-0C81-7653-04400D65E19E}" dt="2025-10-02T02:43:17.123" v="2050"/>
          <ac:spMkLst>
            <pc:docMk/>
            <pc:sldMk cId="4109121564" sldId="328"/>
            <ac:spMk id="2" creationId="{EC0F31BE-D39F-26FD-FE83-BCD2128BF3E1}"/>
          </ac:spMkLst>
        </pc:spChg>
        <pc:spChg chg="mod">
          <ac:chgData name="Christina Marie Joslin" userId="S::cjoslin@purdue.edu::de5ff4ba-7c02-41d8-8515-a4bc57700b36" providerId="AD" clId="Web-{7D2D607A-32C4-0C81-7653-04400D65E19E}" dt="2025-10-02T02:53:05.989" v="2320" actId="1076"/>
          <ac:spMkLst>
            <pc:docMk/>
            <pc:sldMk cId="4109121564" sldId="328"/>
            <ac:spMk id="3" creationId="{C3CF3056-5CBD-C5B1-CF79-54F1886C3DA5}"/>
          </ac:spMkLst>
        </pc:spChg>
        <pc:spChg chg="mod">
          <ac:chgData name="Christina Marie Joslin" userId="S::cjoslin@purdue.edu::de5ff4ba-7c02-41d8-8515-a4bc57700b36" providerId="AD" clId="Web-{7D2D607A-32C4-0C81-7653-04400D65E19E}" dt="2025-10-02T02:46:41.619" v="2287" actId="1076"/>
          <ac:spMkLst>
            <pc:docMk/>
            <pc:sldMk cId="4109121564" sldId="328"/>
            <ac:spMk id="4" creationId="{BE8C8D63-0750-1477-70CE-6C7E37B0ACFA}"/>
          </ac:spMkLst>
        </pc:spChg>
        <pc:spChg chg="add del mod">
          <ac:chgData name="Christina Marie Joslin" userId="S::cjoslin@purdue.edu::de5ff4ba-7c02-41d8-8515-a4bc57700b36" providerId="AD" clId="Web-{7D2D607A-32C4-0C81-7653-04400D65E19E}" dt="2025-10-02T02:56:33.526" v="2342"/>
          <ac:spMkLst>
            <pc:docMk/>
            <pc:sldMk cId="4109121564" sldId="328"/>
            <ac:spMk id="7" creationId="{A155D197-0D7C-C51D-5E45-76A79827CBAE}"/>
          </ac:spMkLst>
        </pc:spChg>
        <pc:spChg chg="add del mod">
          <ac:chgData name="Christina Marie Joslin" userId="S::cjoslin@purdue.edu::de5ff4ba-7c02-41d8-8515-a4bc57700b36" providerId="AD" clId="Web-{7D2D607A-32C4-0C81-7653-04400D65E19E}" dt="2025-10-02T02:51:21.142" v="2306"/>
          <ac:spMkLst>
            <pc:docMk/>
            <pc:sldMk cId="4109121564" sldId="328"/>
            <ac:spMk id="11" creationId="{E6DE721C-4EBD-42FF-F1E8-D9B464C7EB7C}"/>
          </ac:spMkLst>
        </pc:spChg>
        <pc:picChg chg="add mod">
          <ac:chgData name="Christina Marie Joslin" userId="S::cjoslin@purdue.edu::de5ff4ba-7c02-41d8-8515-a4bc57700b36" providerId="AD" clId="Web-{7D2D607A-32C4-0C81-7653-04400D65E19E}" dt="2025-10-02T02:53:11.286" v="2323" actId="1076"/>
          <ac:picMkLst>
            <pc:docMk/>
            <pc:sldMk cId="4109121564" sldId="328"/>
            <ac:picMk id="6" creationId="{259F3E1A-647E-AD4D-F893-9862B8012B86}"/>
          </ac:picMkLst>
        </pc:picChg>
        <pc:picChg chg="add del mod">
          <ac:chgData name="Christina Marie Joslin" userId="S::cjoslin@purdue.edu::de5ff4ba-7c02-41d8-8515-a4bc57700b36" providerId="AD" clId="Web-{7D2D607A-32C4-0C81-7653-04400D65E19E}" dt="2025-10-02T02:50:40.328" v="2301"/>
          <ac:picMkLst>
            <pc:docMk/>
            <pc:sldMk cId="4109121564" sldId="328"/>
            <ac:picMk id="9" creationId="{7AA6EE6C-0D88-1FFB-8116-9F3F3B911277}"/>
          </ac:picMkLst>
        </pc:picChg>
        <pc:picChg chg="add del mod">
          <ac:chgData name="Christina Marie Joslin" userId="S::cjoslin@purdue.edu::de5ff4ba-7c02-41d8-8515-a4bc57700b36" providerId="AD" clId="Web-{7D2D607A-32C4-0C81-7653-04400D65E19E}" dt="2025-10-02T02:51:21.142" v="2307"/>
          <ac:picMkLst>
            <pc:docMk/>
            <pc:sldMk cId="4109121564" sldId="328"/>
            <ac:picMk id="10" creationId="{3096AFE1-0B4D-D925-5EBB-8CE3F941D2C5}"/>
          </ac:picMkLst>
        </pc:picChg>
        <pc:picChg chg="add mod">
          <ac:chgData name="Christina Marie Joslin" userId="S::cjoslin@purdue.edu::de5ff4ba-7c02-41d8-8515-a4bc57700b36" providerId="AD" clId="Web-{7D2D607A-32C4-0C81-7653-04400D65E19E}" dt="2025-10-02T02:53:09.005" v="2322" actId="1076"/>
          <ac:picMkLst>
            <pc:docMk/>
            <pc:sldMk cId="4109121564" sldId="328"/>
            <ac:picMk id="14" creationId="{E33C58CF-A3DF-27AA-D21D-1D1F8DC1837D}"/>
          </ac:picMkLst>
        </pc:picChg>
        <pc:picChg chg="add mod">
          <ac:chgData name="Christina Marie Joslin" userId="S::cjoslin@purdue.edu::de5ff4ba-7c02-41d8-8515-a4bc57700b36" providerId="AD" clId="Web-{7D2D607A-32C4-0C81-7653-04400D65E19E}" dt="2025-10-02T02:53:07.740" v="2321" actId="1076"/>
          <ac:picMkLst>
            <pc:docMk/>
            <pc:sldMk cId="4109121564" sldId="328"/>
            <ac:picMk id="15" creationId="{F45EFE14-AEF1-A11E-38C8-6EF979863286}"/>
          </ac:picMkLst>
        </pc:picChg>
        <pc:picChg chg="add mod">
          <ac:chgData name="Christina Marie Joslin" userId="S::cjoslin@purdue.edu::de5ff4ba-7c02-41d8-8515-a4bc57700b36" providerId="AD" clId="Web-{7D2D607A-32C4-0C81-7653-04400D65E19E}" dt="2025-10-02T02:53:49.209" v="2328" actId="1076"/>
          <ac:picMkLst>
            <pc:docMk/>
            <pc:sldMk cId="4109121564" sldId="328"/>
            <ac:picMk id="16" creationId="{566411CF-C1A9-2CAE-438E-103F574062A3}"/>
          </ac:picMkLst>
        </pc:picChg>
      </pc:sldChg>
    </pc:docChg>
  </pc:docChgLst>
  <pc:docChgLst>
    <pc:chgData name="Christina Marie Joslin" userId="S::cjoslin@purdue.edu::de5ff4ba-7c02-41d8-8515-a4bc57700b36" providerId="AD" clId="Web-{FF1BF30E-DB7B-8B23-B960-8D1277D3C960}"/>
    <pc:docChg chg="addSld modSld">
      <pc:chgData name="Christina Marie Joslin" userId="S::cjoslin@purdue.edu::de5ff4ba-7c02-41d8-8515-a4bc57700b36" providerId="AD" clId="Web-{FF1BF30E-DB7B-8B23-B960-8D1277D3C960}" dt="2025-09-29T17:52:43.257" v="872" actId="1076"/>
      <pc:docMkLst>
        <pc:docMk/>
      </pc:docMkLst>
      <pc:sldChg chg="modSp">
        <pc:chgData name="Christina Marie Joslin" userId="S::cjoslin@purdue.edu::de5ff4ba-7c02-41d8-8515-a4bc57700b36" providerId="AD" clId="Web-{FF1BF30E-DB7B-8B23-B960-8D1277D3C960}" dt="2025-09-29T17:52:43.257" v="872" actId="1076"/>
        <pc:sldMkLst>
          <pc:docMk/>
          <pc:sldMk cId="4110210225" sldId="302"/>
        </pc:sldMkLst>
        <pc:picChg chg="mod">
          <ac:chgData name="Christina Marie Joslin" userId="S::cjoslin@purdue.edu::de5ff4ba-7c02-41d8-8515-a4bc57700b36" providerId="AD" clId="Web-{FF1BF30E-DB7B-8B23-B960-8D1277D3C960}" dt="2025-09-29T17:52:43.257" v="872" actId="1076"/>
          <ac:picMkLst>
            <pc:docMk/>
            <pc:sldMk cId="4110210225" sldId="302"/>
            <ac:picMk id="7" creationId="{B2673493-25DD-2311-87CF-FA7AB485669E}"/>
          </ac:picMkLst>
        </pc:picChg>
      </pc:sldChg>
      <pc:sldChg chg="addSp delSp modSp modNotes">
        <pc:chgData name="Christina Marie Joslin" userId="S::cjoslin@purdue.edu::de5ff4ba-7c02-41d8-8515-a4bc57700b36" providerId="AD" clId="Web-{FF1BF30E-DB7B-8B23-B960-8D1277D3C960}" dt="2025-09-29T02:02:04.325" v="628"/>
        <pc:sldMkLst>
          <pc:docMk/>
          <pc:sldMk cId="3933405059" sldId="304"/>
        </pc:sldMkLst>
        <pc:spChg chg="mod">
          <ac:chgData name="Christina Marie Joslin" userId="S::cjoslin@purdue.edu::de5ff4ba-7c02-41d8-8515-a4bc57700b36" providerId="AD" clId="Web-{FF1BF30E-DB7B-8B23-B960-8D1277D3C960}" dt="2025-09-29T01:40:15.278" v="25" actId="1076"/>
          <ac:spMkLst>
            <pc:docMk/>
            <pc:sldMk cId="3933405059" sldId="304"/>
            <ac:spMk id="2" creationId="{F4C59343-7F51-6435-5010-FB744AA24295}"/>
          </ac:spMkLst>
        </pc:spChg>
        <pc:spChg chg="mod">
          <ac:chgData name="Christina Marie Joslin" userId="S::cjoslin@purdue.edu::de5ff4ba-7c02-41d8-8515-a4bc57700b36" providerId="AD" clId="Web-{FF1BF30E-DB7B-8B23-B960-8D1277D3C960}" dt="2025-09-29T01:40:13.231" v="24" actId="1076"/>
          <ac:spMkLst>
            <pc:docMk/>
            <pc:sldMk cId="3933405059" sldId="304"/>
            <ac:spMk id="3" creationId="{B2B71AE9-6072-A8C4-87B0-6A02D97B38A2}"/>
          </ac:spMkLst>
        </pc:spChg>
        <pc:picChg chg="add mod modCrop">
          <ac:chgData name="Christina Marie Joslin" userId="S::cjoslin@purdue.edu::de5ff4ba-7c02-41d8-8515-a4bc57700b36" providerId="AD" clId="Web-{FF1BF30E-DB7B-8B23-B960-8D1277D3C960}" dt="2025-09-29T02:02:04.325" v="628"/>
          <ac:picMkLst>
            <pc:docMk/>
            <pc:sldMk cId="3933405059" sldId="304"/>
            <ac:picMk id="6" creationId="{5D1F6F44-18F4-DC00-6AA3-D7DBEFC015CE}"/>
          </ac:picMkLst>
        </pc:picChg>
      </pc:sldChg>
      <pc:sldChg chg="addSp delSp modSp">
        <pc:chgData name="Christina Marie Joslin" userId="S::cjoslin@purdue.edu::de5ff4ba-7c02-41d8-8515-a4bc57700b36" providerId="AD" clId="Web-{FF1BF30E-DB7B-8B23-B960-8D1277D3C960}" dt="2025-09-29T02:30:32.152" v="868" actId="1076"/>
        <pc:sldMkLst>
          <pc:docMk/>
          <pc:sldMk cId="1319597359" sldId="305"/>
        </pc:sldMkLst>
      </pc:sldChg>
      <pc:sldChg chg="addSp delSp modSp add replId modNotes">
        <pc:chgData name="Christina Marie Joslin" userId="S::cjoslin@purdue.edu::de5ff4ba-7c02-41d8-8515-a4bc57700b36" providerId="AD" clId="Web-{FF1BF30E-DB7B-8B23-B960-8D1277D3C960}" dt="2025-09-29T02:25:10.924" v="855"/>
        <pc:sldMkLst>
          <pc:docMk/>
          <pc:sldMk cId="1770390646" sldId="306"/>
        </pc:sldMkLst>
        <pc:spChg chg="mod">
          <ac:chgData name="Christina Marie Joslin" userId="S::cjoslin@purdue.edu::de5ff4ba-7c02-41d8-8515-a4bc57700b36" providerId="AD" clId="Web-{FF1BF30E-DB7B-8B23-B960-8D1277D3C960}" dt="2025-09-29T02:21:30.344" v="681" actId="20577"/>
          <ac:spMkLst>
            <pc:docMk/>
            <pc:sldMk cId="1770390646" sldId="306"/>
            <ac:spMk id="2" creationId="{EB8529CA-4597-4343-A265-8CC2A6D67F94}"/>
          </ac:spMkLst>
        </pc:spChg>
        <pc:spChg chg="mod">
          <ac:chgData name="Christina Marie Joslin" userId="S::cjoslin@purdue.edu::de5ff4ba-7c02-41d8-8515-a4bc57700b36" providerId="AD" clId="Web-{FF1BF30E-DB7B-8B23-B960-8D1277D3C960}" dt="2025-09-29T01:56:46.251" v="519" actId="20577"/>
          <ac:spMkLst>
            <pc:docMk/>
            <pc:sldMk cId="1770390646" sldId="306"/>
            <ac:spMk id="3" creationId="{6B17FF46-A3AB-62BC-B3B5-7BB889B83AA2}"/>
          </ac:spMkLst>
        </pc:spChg>
        <pc:picChg chg="add mod modCrop">
          <ac:chgData name="Christina Marie Joslin" userId="S::cjoslin@purdue.edu::de5ff4ba-7c02-41d8-8515-a4bc57700b36" providerId="AD" clId="Web-{FF1BF30E-DB7B-8B23-B960-8D1277D3C960}" dt="2025-09-29T02:19:11.191" v="644" actId="1076"/>
          <ac:picMkLst>
            <pc:docMk/>
            <pc:sldMk cId="1770390646" sldId="306"/>
            <ac:picMk id="10" creationId="{8C28CFFF-00B9-B789-8A4B-0D2104CC3A0B}"/>
          </ac:picMkLst>
        </pc:picChg>
      </pc:sldChg>
      <pc:sldChg chg="modSp">
        <pc:chgData name="Christina Marie Joslin" userId="S::cjoslin@purdue.edu::de5ff4ba-7c02-41d8-8515-a4bc57700b36" providerId="AD" clId="Web-{FF1BF30E-DB7B-8B23-B960-8D1277D3C960}" dt="2025-09-29T14:37:28.390" v="871" actId="1076"/>
        <pc:sldMkLst>
          <pc:docMk/>
          <pc:sldMk cId="3772761187" sldId="307"/>
        </pc:sldMkLst>
        <pc:spChg chg="mod">
          <ac:chgData name="Christina Marie Joslin" userId="S::cjoslin@purdue.edu::de5ff4ba-7c02-41d8-8515-a4bc57700b36" providerId="AD" clId="Web-{FF1BF30E-DB7B-8B23-B960-8D1277D3C960}" dt="2025-09-29T14:37:28.390" v="871" actId="1076"/>
          <ac:spMkLst>
            <pc:docMk/>
            <pc:sldMk cId="3772761187" sldId="307"/>
            <ac:spMk id="3" creationId="{6F8B4C74-6282-CD93-8FE1-EE31B95F48BC}"/>
          </ac:spMkLst>
        </pc:spChg>
        <pc:spChg chg="mod">
          <ac:chgData name="Christina Marie Joslin" userId="S::cjoslin@purdue.edu::de5ff4ba-7c02-41d8-8515-a4bc57700b36" providerId="AD" clId="Web-{FF1BF30E-DB7B-8B23-B960-8D1277D3C960}" dt="2025-09-29T14:37:11.967" v="870" actId="20577"/>
          <ac:spMkLst>
            <pc:docMk/>
            <pc:sldMk cId="3772761187" sldId="307"/>
            <ac:spMk id="21" creationId="{9DF95CEF-7A4C-3906-9B7C-B7759F5200D7}"/>
          </ac:spMkLst>
        </pc:spChg>
      </pc:sldChg>
    </pc:docChg>
  </pc:docChgLst>
  <pc:docChgLst>
    <pc:chgData name="Christina Marie Joslin" userId="S::cjoslin@purdue.edu::de5ff4ba-7c02-41d8-8515-a4bc57700b36" providerId="AD" clId="Web-{78E09930-4FEE-0E25-4085-1CDBA76C199E}"/>
    <pc:docChg chg="addSld delSld modSld sldOrd">
      <pc:chgData name="Christina Marie Joslin" userId="S::cjoslin@purdue.edu::de5ff4ba-7c02-41d8-8515-a4bc57700b36" providerId="AD" clId="Web-{78E09930-4FEE-0E25-4085-1CDBA76C199E}" dt="2025-09-29T15:35:08.872" v="4218"/>
      <pc:docMkLst>
        <pc:docMk/>
      </pc:docMkLst>
      <pc:sldChg chg="addSp delSp modSp ord">
        <pc:chgData name="Christina Marie Joslin" userId="S::cjoslin@purdue.edu::de5ff4ba-7c02-41d8-8515-a4bc57700b36" providerId="AD" clId="Web-{78E09930-4FEE-0E25-4085-1CDBA76C199E}" dt="2025-09-29T15:34:41.653" v="4209"/>
        <pc:sldMkLst>
          <pc:docMk/>
          <pc:sldMk cId="4110210225" sldId="302"/>
        </pc:sldMkLst>
        <pc:spChg chg="mod">
          <ac:chgData name="Christina Marie Joslin" userId="S::cjoslin@purdue.edu::de5ff4ba-7c02-41d8-8515-a4bc57700b36" providerId="AD" clId="Web-{78E09930-4FEE-0E25-4085-1CDBA76C199E}" dt="2025-09-29T15:32:30.727" v="4141" actId="20577"/>
          <ac:spMkLst>
            <pc:docMk/>
            <pc:sldMk cId="4110210225" sldId="302"/>
            <ac:spMk id="2" creationId="{873E8F32-C480-50F2-6386-B3BA33B52E98}"/>
          </ac:spMkLst>
        </pc:spChg>
        <pc:spChg chg="mod">
          <ac:chgData name="Christina Marie Joslin" userId="S::cjoslin@purdue.edu::de5ff4ba-7c02-41d8-8515-a4bc57700b36" providerId="AD" clId="Web-{78E09930-4FEE-0E25-4085-1CDBA76C199E}" dt="2025-09-29T15:32:12.242" v="4108" actId="20577"/>
          <ac:spMkLst>
            <pc:docMk/>
            <pc:sldMk cId="4110210225" sldId="302"/>
            <ac:spMk id="3" creationId="{A0EF8FF4-CBB5-30DE-BE7D-64476A8D1BC9}"/>
          </ac:spMkLst>
        </pc:spChg>
        <pc:picChg chg="add mod">
          <ac:chgData name="Christina Marie Joslin" userId="S::cjoslin@purdue.edu::de5ff4ba-7c02-41d8-8515-a4bc57700b36" providerId="AD" clId="Web-{78E09930-4FEE-0E25-4085-1CDBA76C199E}" dt="2025-09-29T15:02:05.222" v="3355" actId="1076"/>
          <ac:picMkLst>
            <pc:docMk/>
            <pc:sldMk cId="4110210225" sldId="302"/>
            <ac:picMk id="7" creationId="{B2673493-25DD-2311-87CF-FA7AB485669E}"/>
          </ac:picMkLst>
        </pc:picChg>
        <pc:picChg chg="add mod modCrop">
          <ac:chgData name="Christina Marie Joslin" userId="S::cjoslin@purdue.edu::de5ff4ba-7c02-41d8-8515-a4bc57700b36" providerId="AD" clId="Web-{78E09930-4FEE-0E25-4085-1CDBA76C199E}" dt="2025-09-29T15:24:40.013" v="3886" actId="1076"/>
          <ac:picMkLst>
            <pc:docMk/>
            <pc:sldMk cId="4110210225" sldId="302"/>
            <ac:picMk id="11" creationId="{DDA04F60-BE05-3D71-B931-F97E504D7462}"/>
          </ac:picMkLst>
        </pc:picChg>
        <pc:picChg chg="add mod modCrop">
          <ac:chgData name="Christina Marie Joslin" userId="S::cjoslin@purdue.edu::de5ff4ba-7c02-41d8-8515-a4bc57700b36" providerId="AD" clId="Web-{78E09930-4FEE-0E25-4085-1CDBA76C199E}" dt="2025-09-29T15:17:07.898" v="3732" actId="1076"/>
          <ac:picMkLst>
            <pc:docMk/>
            <pc:sldMk cId="4110210225" sldId="302"/>
            <ac:picMk id="17" creationId="{DCDE7571-46CA-08E0-6CAB-0E913D464915}"/>
          </ac:picMkLst>
        </pc:picChg>
        <pc:picChg chg="add mod">
          <ac:chgData name="Christina Marie Joslin" userId="S::cjoslin@purdue.edu::de5ff4ba-7c02-41d8-8515-a4bc57700b36" providerId="AD" clId="Web-{78E09930-4FEE-0E25-4085-1CDBA76C199E}" dt="2025-09-29T15:17:07.898" v="3733" actId="1076"/>
          <ac:picMkLst>
            <pc:docMk/>
            <pc:sldMk cId="4110210225" sldId="302"/>
            <ac:picMk id="20" creationId="{6C01276B-2AF4-2F58-1DCA-3D5999DB75F4}"/>
          </ac:picMkLst>
        </pc:picChg>
        <pc:picChg chg="add mod">
          <ac:chgData name="Christina Marie Joslin" userId="S::cjoslin@purdue.edu::de5ff4ba-7c02-41d8-8515-a4bc57700b36" providerId="AD" clId="Web-{78E09930-4FEE-0E25-4085-1CDBA76C199E}" dt="2025-09-29T15:24:36.998" v="3885" actId="1076"/>
          <ac:picMkLst>
            <pc:docMk/>
            <pc:sldMk cId="4110210225" sldId="302"/>
            <ac:picMk id="22" creationId="{09062E6C-9FFC-1A28-E0A1-6A2052C6D8F5}"/>
          </ac:picMkLst>
        </pc:picChg>
      </pc:sldChg>
      <pc:sldChg chg="modNotes">
        <pc:chgData name="Christina Marie Joslin" userId="S::cjoslin@purdue.edu::de5ff4ba-7c02-41d8-8515-a4bc57700b36" providerId="AD" clId="Web-{78E09930-4FEE-0E25-4085-1CDBA76C199E}" dt="2025-09-29T14:11:33.589" v="1936"/>
        <pc:sldMkLst>
          <pc:docMk/>
          <pc:sldMk cId="3933405059" sldId="304"/>
        </pc:sldMkLst>
      </pc:sldChg>
      <pc:sldChg chg="addSp delSp modSp modNotes">
        <pc:chgData name="Christina Marie Joslin" userId="S::cjoslin@purdue.edu::de5ff4ba-7c02-41d8-8515-a4bc57700b36" providerId="AD" clId="Web-{78E09930-4FEE-0E25-4085-1CDBA76C199E}" dt="2025-09-29T14:45:38.154" v="2554" actId="1076"/>
        <pc:sldMkLst>
          <pc:docMk/>
          <pc:sldMk cId="1319597359" sldId="305"/>
        </pc:sldMkLst>
        <pc:graphicFrameChg chg="add mod modGraphic">
          <ac:chgData name="Christina Marie Joslin" userId="S::cjoslin@purdue.edu::de5ff4ba-7c02-41d8-8515-a4bc57700b36" providerId="AD" clId="Web-{78E09930-4FEE-0E25-4085-1CDBA76C199E}" dt="2025-09-29T14:45:38.154" v="2554" actId="1076"/>
          <ac:graphicFrameMkLst>
            <pc:docMk/>
            <pc:sldMk cId="1319597359" sldId="305"/>
            <ac:graphicFrameMk id="4" creationId="{56D2C861-E57C-6D96-C6C8-829BC7DC61B3}"/>
          </ac:graphicFrameMkLst>
        </pc:graphicFrameChg>
      </pc:sldChg>
      <pc:sldChg chg="addSp">
        <pc:chgData name="Christina Marie Joslin" userId="S::cjoslin@purdue.edu::de5ff4ba-7c02-41d8-8515-a4bc57700b36" providerId="AD" clId="Web-{78E09930-4FEE-0E25-4085-1CDBA76C199E}" dt="2025-09-29T15:16:37.179" v="3728"/>
        <pc:sldMkLst>
          <pc:docMk/>
          <pc:sldMk cId="1770390646" sldId="306"/>
        </pc:sldMkLst>
      </pc:sldChg>
      <pc:sldChg chg="addSp delSp modSp add replId modNotes">
        <pc:chgData name="Christina Marie Joslin" userId="S::cjoslin@purdue.edu::de5ff4ba-7c02-41d8-8515-a4bc57700b36" providerId="AD" clId="Web-{78E09930-4FEE-0E25-4085-1CDBA76C199E}" dt="2025-09-29T15:16:14.476" v="3727" actId="1076"/>
        <pc:sldMkLst>
          <pc:docMk/>
          <pc:sldMk cId="3772761187" sldId="307"/>
        </pc:sldMkLst>
        <pc:spChg chg="add mod">
          <ac:chgData name="Christina Marie Joslin" userId="S::cjoslin@purdue.edu::de5ff4ba-7c02-41d8-8515-a4bc57700b36" providerId="AD" clId="Web-{78E09930-4FEE-0E25-4085-1CDBA76C199E}" dt="2025-09-29T14:40:33.461" v="2319" actId="1076"/>
          <ac:spMkLst>
            <pc:docMk/>
            <pc:sldMk cId="3772761187" sldId="307"/>
            <ac:spMk id="2" creationId="{112129D7-2C35-B46D-5EFE-A1A026F4D73B}"/>
          </ac:spMkLst>
        </pc:spChg>
        <pc:spChg chg="mod">
          <ac:chgData name="Christina Marie Joslin" userId="S::cjoslin@purdue.edu::de5ff4ba-7c02-41d8-8515-a4bc57700b36" providerId="AD" clId="Web-{78E09930-4FEE-0E25-4085-1CDBA76C199E}" dt="2025-09-29T14:14:33.419" v="1984" actId="20577"/>
          <ac:spMkLst>
            <pc:docMk/>
            <pc:sldMk cId="3772761187" sldId="307"/>
            <ac:spMk id="3" creationId="{6F8B4C74-6282-CD93-8FE1-EE31B95F48BC}"/>
          </ac:spMkLst>
        </pc:spChg>
        <pc:spChg chg="add mod">
          <ac:chgData name="Christina Marie Joslin" userId="S::cjoslin@purdue.edu::de5ff4ba-7c02-41d8-8515-a4bc57700b36" providerId="AD" clId="Web-{78E09930-4FEE-0E25-4085-1CDBA76C199E}" dt="2025-09-29T14:40:34.820" v="2320" actId="1076"/>
          <ac:spMkLst>
            <pc:docMk/>
            <pc:sldMk cId="3772761187" sldId="307"/>
            <ac:spMk id="15" creationId="{7B576BE8-4668-A07B-B128-46C7EE997D56}"/>
          </ac:spMkLst>
        </pc:spChg>
        <pc:spChg chg="add mod">
          <ac:chgData name="Christina Marie Joslin" userId="S::cjoslin@purdue.edu::de5ff4ba-7c02-41d8-8515-a4bc57700b36" providerId="AD" clId="Web-{78E09930-4FEE-0E25-4085-1CDBA76C199E}" dt="2025-09-29T14:41:31.087" v="2336" actId="20577"/>
          <ac:spMkLst>
            <pc:docMk/>
            <pc:sldMk cId="3772761187" sldId="307"/>
            <ac:spMk id="18" creationId="{FC81EAD6-B754-E882-BCE0-8786DD5FF74B}"/>
          </ac:spMkLst>
        </pc:spChg>
        <pc:spChg chg="add mod">
          <ac:chgData name="Christina Marie Joslin" userId="S::cjoslin@purdue.edu::de5ff4ba-7c02-41d8-8515-a4bc57700b36" providerId="AD" clId="Web-{78E09930-4FEE-0E25-4085-1CDBA76C199E}" dt="2025-09-29T14:40:50.852" v="2326" actId="1076"/>
          <ac:spMkLst>
            <pc:docMk/>
            <pc:sldMk cId="3772761187" sldId="307"/>
            <ac:spMk id="19" creationId="{CE83E58F-04F6-E311-E572-2703258168BF}"/>
          </ac:spMkLst>
        </pc:spChg>
        <pc:spChg chg="add mod">
          <ac:chgData name="Christina Marie Joslin" userId="S::cjoslin@purdue.edu::de5ff4ba-7c02-41d8-8515-a4bc57700b36" providerId="AD" clId="Web-{78E09930-4FEE-0E25-4085-1CDBA76C199E}" dt="2025-09-29T14:40:46.868" v="2325" actId="1076"/>
          <ac:spMkLst>
            <pc:docMk/>
            <pc:sldMk cId="3772761187" sldId="307"/>
            <ac:spMk id="20" creationId="{BD5D6A20-9695-C486-427C-D64CE9F663A4}"/>
          </ac:spMkLst>
        </pc:spChg>
        <pc:spChg chg="add mod">
          <ac:chgData name="Christina Marie Joslin" userId="S::cjoslin@purdue.edu::de5ff4ba-7c02-41d8-8515-a4bc57700b36" providerId="AD" clId="Web-{78E09930-4FEE-0E25-4085-1CDBA76C199E}" dt="2025-09-29T14:42:03.307" v="2343" actId="1076"/>
          <ac:spMkLst>
            <pc:docMk/>
            <pc:sldMk cId="3772761187" sldId="307"/>
            <ac:spMk id="21" creationId="{9DF95CEF-7A4C-3906-9B7C-B7759F5200D7}"/>
          </ac:spMkLst>
        </pc:spChg>
        <pc:spChg chg="add mod">
          <ac:chgData name="Christina Marie Joslin" userId="S::cjoslin@purdue.edu::de5ff4ba-7c02-41d8-8515-a4bc57700b36" providerId="AD" clId="Web-{78E09930-4FEE-0E25-4085-1CDBA76C199E}" dt="2025-09-29T14:41:48.244" v="2340" actId="1076"/>
          <ac:spMkLst>
            <pc:docMk/>
            <pc:sldMk cId="3772761187" sldId="307"/>
            <ac:spMk id="22" creationId="{E0A9935E-95E5-E59A-583A-6236235BF4BF}"/>
          </ac:spMkLst>
        </pc:spChg>
        <pc:spChg chg="add mod">
          <ac:chgData name="Christina Marie Joslin" userId="S::cjoslin@purdue.edu::de5ff4ba-7c02-41d8-8515-a4bc57700b36" providerId="AD" clId="Web-{78E09930-4FEE-0E25-4085-1CDBA76C199E}" dt="2025-09-29T14:41:17.947" v="2334" actId="1076"/>
          <ac:spMkLst>
            <pc:docMk/>
            <pc:sldMk cId="3772761187" sldId="307"/>
            <ac:spMk id="23" creationId="{612590DC-FE4B-3051-7A29-9A058A7DA974}"/>
          </ac:spMkLst>
        </pc:spChg>
        <pc:grpChg chg="add mod">
          <ac:chgData name="Christina Marie Joslin" userId="S::cjoslin@purdue.edu::de5ff4ba-7c02-41d8-8515-a4bc57700b36" providerId="AD" clId="Web-{78E09930-4FEE-0E25-4085-1CDBA76C199E}" dt="2025-09-29T15:16:14.476" v="3727" actId="1076"/>
          <ac:grpSpMkLst>
            <pc:docMk/>
            <pc:sldMk cId="3772761187" sldId="307"/>
            <ac:grpSpMk id="24" creationId="{9413F199-9D7E-9FB8-2B82-5D28A49773D9}"/>
          </ac:grpSpMkLst>
        </pc:grpChg>
        <pc:grpChg chg="add mod">
          <ac:chgData name="Christina Marie Joslin" userId="S::cjoslin@purdue.edu::de5ff4ba-7c02-41d8-8515-a4bc57700b36" providerId="AD" clId="Web-{78E09930-4FEE-0E25-4085-1CDBA76C199E}" dt="2025-09-29T15:16:07.773" v="3726" actId="1076"/>
          <ac:grpSpMkLst>
            <pc:docMk/>
            <pc:sldMk cId="3772761187" sldId="307"/>
            <ac:grpSpMk id="25" creationId="{0A3EE946-FFA3-2B8B-24C6-7F3355EDFE56}"/>
          </ac:grpSpMkLst>
        </pc:grpChg>
        <pc:picChg chg="add mod">
          <ac:chgData name="Christina Marie Joslin" userId="S::cjoslin@purdue.edu::de5ff4ba-7c02-41d8-8515-a4bc57700b36" providerId="AD" clId="Web-{78E09930-4FEE-0E25-4085-1CDBA76C199E}" dt="2025-09-29T14:41:45.182" v="2339" actId="1076"/>
          <ac:picMkLst>
            <pc:docMk/>
            <pc:sldMk cId="3772761187" sldId="307"/>
            <ac:picMk id="11" creationId="{F65BF523-084D-FDA0-18D8-ECBC3F2EA63C}"/>
          </ac:picMkLst>
        </pc:picChg>
        <pc:picChg chg="add mod">
          <ac:chgData name="Christina Marie Joslin" userId="S::cjoslin@purdue.edu::de5ff4ba-7c02-41d8-8515-a4bc57700b36" providerId="AD" clId="Web-{78E09930-4FEE-0E25-4085-1CDBA76C199E}" dt="2025-09-29T14:40:38.508" v="2322" actId="1076"/>
          <ac:picMkLst>
            <pc:docMk/>
            <pc:sldMk cId="3772761187" sldId="307"/>
            <ac:picMk id="16" creationId="{F1F34C8A-BFBB-E799-3885-A1094155ED82}"/>
          </ac:picMkLst>
        </pc:picChg>
        <pc:picChg chg="add mod">
          <ac:chgData name="Christina Marie Joslin" userId="S::cjoslin@purdue.edu::de5ff4ba-7c02-41d8-8515-a4bc57700b36" providerId="AD" clId="Web-{78E09930-4FEE-0E25-4085-1CDBA76C199E}" dt="2025-09-29T14:40:43.961" v="2324" actId="1076"/>
          <ac:picMkLst>
            <pc:docMk/>
            <pc:sldMk cId="3772761187" sldId="307"/>
            <ac:picMk id="17" creationId="{7890CE36-5B99-4AEA-CEDE-9AAC27E2F9D3}"/>
          </ac:picMkLst>
        </pc:picChg>
      </pc:sldChg>
      <pc:sldChg chg="addSp delSp modSp add replId modNotes">
        <pc:chgData name="Christina Marie Joslin" userId="S::cjoslin@purdue.edu::de5ff4ba-7c02-41d8-8515-a4bc57700b36" providerId="AD" clId="Web-{78E09930-4FEE-0E25-4085-1CDBA76C199E}" dt="2025-09-29T15:34:55.184" v="4216"/>
        <pc:sldMkLst>
          <pc:docMk/>
          <pc:sldMk cId="276794194" sldId="309"/>
        </pc:sldMkLst>
        <pc:spChg chg="mod">
          <ac:chgData name="Christina Marie Joslin" userId="S::cjoslin@purdue.edu::de5ff4ba-7c02-41d8-8515-a4bc57700b36" providerId="AD" clId="Web-{78E09930-4FEE-0E25-4085-1CDBA76C199E}" dt="2025-09-29T15:19:34.603" v="3847" actId="20577"/>
          <ac:spMkLst>
            <pc:docMk/>
            <pc:sldMk cId="276794194" sldId="309"/>
            <ac:spMk id="2" creationId="{AA79A4DE-4F19-A48A-8CB9-5291AED45EBA}"/>
          </ac:spMkLst>
        </pc:spChg>
        <pc:spChg chg="mod">
          <ac:chgData name="Christina Marie Joslin" userId="S::cjoslin@purdue.edu::de5ff4ba-7c02-41d8-8515-a4bc57700b36" providerId="AD" clId="Web-{78E09930-4FEE-0E25-4085-1CDBA76C199E}" dt="2025-09-29T15:10:30.067" v="3476" actId="20577"/>
          <ac:spMkLst>
            <pc:docMk/>
            <pc:sldMk cId="276794194" sldId="309"/>
            <ac:spMk id="3" creationId="{F06E9464-22C7-4941-74F6-FFAEC6CB40DE}"/>
          </ac:spMkLst>
        </pc:spChg>
        <pc:picChg chg="add mod">
          <ac:chgData name="Christina Marie Joslin" userId="S::cjoslin@purdue.edu::de5ff4ba-7c02-41d8-8515-a4bc57700b36" providerId="AD" clId="Web-{78E09930-4FEE-0E25-4085-1CDBA76C199E}" dt="2025-09-29T15:11:12.630" v="3500" actId="1076"/>
          <ac:picMkLst>
            <pc:docMk/>
            <pc:sldMk cId="276794194" sldId="309"/>
            <ac:picMk id="6" creationId="{B3CDA607-21D7-FDFF-67C6-3F3417F949F3}"/>
          </ac:picMkLst>
        </pc:picChg>
        <pc:picChg chg="add mod">
          <ac:chgData name="Christina Marie Joslin" userId="S::cjoslin@purdue.edu::de5ff4ba-7c02-41d8-8515-a4bc57700b36" providerId="AD" clId="Web-{78E09930-4FEE-0E25-4085-1CDBA76C199E}" dt="2025-09-29T15:21:38.011" v="3861" actId="1076"/>
          <ac:picMkLst>
            <pc:docMk/>
            <pc:sldMk cId="276794194" sldId="309"/>
            <ac:picMk id="8" creationId="{6E3773AF-BB3F-D29C-BE39-24026AACE0F6}"/>
          </ac:picMkLst>
        </pc:picChg>
        <pc:picChg chg="add mod">
          <ac:chgData name="Christina Marie Joslin" userId="S::cjoslin@purdue.edu::de5ff4ba-7c02-41d8-8515-a4bc57700b36" providerId="AD" clId="Web-{78E09930-4FEE-0E25-4085-1CDBA76C199E}" dt="2025-09-29T15:20:49.682" v="3857" actId="1076"/>
          <ac:picMkLst>
            <pc:docMk/>
            <pc:sldMk cId="276794194" sldId="309"/>
            <ac:picMk id="13" creationId="{345D7ED8-8452-01ED-B98A-56ACAB6AA8B5}"/>
          </ac:picMkLst>
        </pc:picChg>
        <pc:picChg chg="add mod">
          <ac:chgData name="Christina Marie Joslin" userId="S::cjoslin@purdue.edu::de5ff4ba-7c02-41d8-8515-a4bc57700b36" providerId="AD" clId="Web-{78E09930-4FEE-0E25-4085-1CDBA76C199E}" dt="2025-09-29T15:22:49.871" v="3864" actId="1076"/>
          <ac:picMkLst>
            <pc:docMk/>
            <pc:sldMk cId="276794194" sldId="309"/>
            <ac:picMk id="15" creationId="{FA0CB96F-D87E-CC02-EE47-8DF9FEC23A5A}"/>
          </ac:picMkLst>
        </pc:picChg>
        <pc:picChg chg="add mod">
          <ac:chgData name="Christina Marie Joslin" userId="S::cjoslin@purdue.edu::de5ff4ba-7c02-41d8-8515-a4bc57700b36" providerId="AD" clId="Web-{78E09930-4FEE-0E25-4085-1CDBA76C199E}" dt="2025-09-29T15:26:00.264" v="3898" actId="1076"/>
          <ac:picMkLst>
            <pc:docMk/>
            <pc:sldMk cId="276794194" sldId="309"/>
            <ac:picMk id="16" creationId="{3D59BC81-FC4F-923D-B041-DE6A8C17A06D}"/>
          </ac:picMkLst>
        </pc:picChg>
        <pc:picChg chg="add mod">
          <ac:chgData name="Christina Marie Joslin" userId="S::cjoslin@purdue.edu::de5ff4ba-7c02-41d8-8515-a4bc57700b36" providerId="AD" clId="Web-{78E09930-4FEE-0E25-4085-1CDBA76C199E}" dt="2025-09-29T15:28:42.424" v="3910" actId="1076"/>
          <ac:picMkLst>
            <pc:docMk/>
            <pc:sldMk cId="276794194" sldId="309"/>
            <ac:picMk id="21" creationId="{6AEAED28-4C55-2979-1352-594113BE0034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B8B74F-D820-4FA0-B604-7DEEA8E1FDF7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BBE72088-3F31-449E-A4F2-ECC4E895B615}">
      <dgm:prSet phldrT="[Text]" phldr="0"/>
      <dgm:spPr/>
      <dgm:t>
        <a:bodyPr/>
        <a:lstStyle/>
        <a:p>
          <a:pPr rtl="0"/>
          <a:r>
            <a:rPr lang="en-US" dirty="0">
              <a:solidFill>
                <a:schemeClr val="tx1"/>
              </a:solidFill>
              <a:latin typeface="Franklin Gothic Medium" panose="020B0603020102020204"/>
            </a:rPr>
            <a:t>      Core architectures &amp; programming styles</a:t>
          </a:r>
          <a:endParaRPr lang="en-US" dirty="0">
            <a:solidFill>
              <a:schemeClr val="tx1"/>
            </a:solidFill>
          </a:endParaRPr>
        </a:p>
      </dgm:t>
    </dgm:pt>
    <dgm:pt modelId="{F8FF3235-4A8E-4BE0-B7E1-0B705AF7454F}" type="parTrans" cxnId="{E8FB7AE1-39F8-41AF-963C-8268A9986DBB}">
      <dgm:prSet/>
      <dgm:spPr/>
    </dgm:pt>
    <dgm:pt modelId="{E4CC8A4B-69ED-4439-A630-18CBD089810A}" type="sibTrans" cxnId="{E8FB7AE1-39F8-41AF-963C-8268A9986DBB}">
      <dgm:prSet/>
      <dgm:spPr/>
      <dgm:t>
        <a:bodyPr/>
        <a:lstStyle/>
        <a:p>
          <a:endParaRPr lang="en-US"/>
        </a:p>
      </dgm:t>
    </dgm:pt>
    <dgm:pt modelId="{111047B1-F79F-4D4C-8776-FA1D2F090352}">
      <dgm:prSet phldrT="[Text]" phldr="0"/>
      <dgm:spPr/>
      <dgm:t>
        <a:bodyPr/>
        <a:lstStyle/>
        <a:p>
          <a:pPr rtl="0"/>
          <a:r>
            <a:rPr lang="en-US" dirty="0">
              <a:solidFill>
                <a:schemeClr val="tx1"/>
              </a:solidFill>
              <a:latin typeface="Franklin Gothic Medium" panose="020B0603020102020204"/>
            </a:rPr>
            <a:t> Tensors (creation, shapes, devices)</a:t>
          </a:r>
        </a:p>
      </dgm:t>
    </dgm:pt>
    <dgm:pt modelId="{93E5DFCC-1ACC-403E-B1E3-6EF87F91BB0C}" type="parTrans" cxnId="{7F80702C-DB0D-4C9E-A728-6F4F81A3183F}">
      <dgm:prSet/>
      <dgm:spPr/>
    </dgm:pt>
    <dgm:pt modelId="{2602165F-47A6-4F8C-AF5C-399733D40AE4}" type="sibTrans" cxnId="{7F80702C-DB0D-4C9E-A728-6F4F81A3183F}">
      <dgm:prSet/>
      <dgm:spPr/>
      <dgm:t>
        <a:bodyPr/>
        <a:lstStyle/>
        <a:p>
          <a:endParaRPr lang="en-US"/>
        </a:p>
      </dgm:t>
    </dgm:pt>
    <dgm:pt modelId="{642F151F-E8A3-44B8-AECF-D2A645AFB2D9}">
      <dgm:prSet phldrT="[Text]" phldr="0"/>
      <dgm:spPr/>
      <dgm:t>
        <a:bodyPr/>
        <a:lstStyle/>
        <a:p>
          <a:pPr rtl="0"/>
          <a:r>
            <a:rPr lang="en-US" dirty="0">
              <a:solidFill>
                <a:schemeClr val="tx1"/>
              </a:solidFill>
              <a:latin typeface="Franklin Gothic Medium" panose="020B0603020102020204"/>
            </a:rPr>
            <a:t>      Build &amp; train a simple Neural Network </a:t>
          </a:r>
          <a:endParaRPr lang="en-US" dirty="0">
            <a:solidFill>
              <a:schemeClr val="tx1"/>
            </a:solidFill>
          </a:endParaRPr>
        </a:p>
      </dgm:t>
    </dgm:pt>
    <dgm:pt modelId="{93A85505-EF03-4459-821E-AA85BCB2E49A}" type="parTrans" cxnId="{33A52F63-6B49-4E40-84FF-3330D6350F3A}">
      <dgm:prSet/>
      <dgm:spPr/>
    </dgm:pt>
    <dgm:pt modelId="{0DC83063-B03E-42C5-99AA-750531C86790}" type="sibTrans" cxnId="{33A52F63-6B49-4E40-84FF-3330D6350F3A}">
      <dgm:prSet/>
      <dgm:spPr/>
      <dgm:t>
        <a:bodyPr/>
        <a:lstStyle/>
        <a:p>
          <a:endParaRPr lang="en-US"/>
        </a:p>
      </dgm:t>
    </dgm:pt>
    <dgm:pt modelId="{1ED07152-6641-4DC5-AAE7-C44583898285}">
      <dgm:prSet phldr="0"/>
      <dgm:spPr/>
      <dgm:t>
        <a:bodyPr/>
        <a:lstStyle/>
        <a:p>
          <a:pPr rtl="0"/>
          <a:r>
            <a:rPr lang="en-US" dirty="0">
              <a:solidFill>
                <a:schemeClr val="tx1"/>
              </a:solidFill>
              <a:latin typeface="Franklin Gothic Medium" panose="020B0603020102020204"/>
            </a:rPr>
            <a:t>  Automatic differentiation </a:t>
          </a:r>
          <a:r>
            <a:rPr lang="en-US" dirty="0">
              <a:latin typeface="Franklin Gothic Medium" panose="020B0603020102020204"/>
            </a:rPr>
            <a:t> </a:t>
          </a:r>
          <a:endParaRPr lang="en-US" dirty="0">
            <a:solidFill>
              <a:schemeClr val="tx1"/>
            </a:solidFill>
            <a:latin typeface="Franklin Gothic Medium" panose="020B0603020102020204"/>
          </a:endParaRPr>
        </a:p>
      </dgm:t>
    </dgm:pt>
    <dgm:pt modelId="{CC2F7ACC-45EA-4C0A-AAF6-5F650AF257EC}" type="parTrans" cxnId="{2B686589-3212-4779-9C05-D2866A245D4E}">
      <dgm:prSet/>
      <dgm:spPr/>
    </dgm:pt>
    <dgm:pt modelId="{EDD3221B-56D8-434A-BAA0-338E5ABB9CBB}" type="sibTrans" cxnId="{2B686589-3212-4779-9C05-D2866A245D4E}">
      <dgm:prSet/>
      <dgm:spPr/>
      <dgm:t>
        <a:bodyPr/>
        <a:lstStyle/>
        <a:p>
          <a:endParaRPr lang="en-US"/>
        </a:p>
      </dgm:t>
    </dgm:pt>
    <dgm:pt modelId="{7BEE1B0E-C662-44B7-8E87-2AA9E022D755}">
      <dgm:prSet phldr="0"/>
      <dgm:spPr/>
      <dgm:t>
        <a:bodyPr/>
        <a:lstStyle/>
        <a:p>
          <a:pPr rtl="0"/>
          <a:r>
            <a:rPr lang="en-US" dirty="0">
              <a:solidFill>
                <a:schemeClr val="tx1"/>
              </a:solidFill>
              <a:latin typeface="Franklin Gothic Medium" panose="020B0603020102020204"/>
            </a:rPr>
            <a:t>     Comparison &amp; Wrap-up </a:t>
          </a:r>
        </a:p>
      </dgm:t>
    </dgm:pt>
    <dgm:pt modelId="{2EED0691-C151-42FA-8342-A4A55E0DBA3B}" type="parTrans" cxnId="{FC1514E4-866C-4410-BE79-DA1F48EF6D65}">
      <dgm:prSet/>
      <dgm:spPr/>
    </dgm:pt>
    <dgm:pt modelId="{88E9DFFC-D26A-4E07-BED6-2B7FB2B91270}" type="sibTrans" cxnId="{FC1514E4-866C-4410-BE79-DA1F48EF6D65}">
      <dgm:prSet/>
      <dgm:spPr/>
    </dgm:pt>
    <dgm:pt modelId="{C44DD534-111F-4C3B-A5A3-3BC5D580E227}" type="pres">
      <dgm:prSet presAssocID="{2DB8B74F-D820-4FA0-B604-7DEEA8E1FDF7}" presName="linearFlow" presStyleCnt="0">
        <dgm:presLayoutVars>
          <dgm:resizeHandles val="exact"/>
        </dgm:presLayoutVars>
      </dgm:prSet>
      <dgm:spPr/>
    </dgm:pt>
    <dgm:pt modelId="{BBF219FF-0FBE-47D6-9959-DB5FBF7A658C}" type="pres">
      <dgm:prSet presAssocID="{BBE72088-3F31-449E-A4F2-ECC4E895B615}" presName="node" presStyleLbl="node1" presStyleIdx="0" presStyleCnt="5">
        <dgm:presLayoutVars>
          <dgm:bulletEnabled val="1"/>
        </dgm:presLayoutVars>
      </dgm:prSet>
      <dgm:spPr/>
    </dgm:pt>
    <dgm:pt modelId="{CE6DAFEE-3E88-48D6-A81D-8EC7DE830AD9}" type="pres">
      <dgm:prSet presAssocID="{E4CC8A4B-69ED-4439-A630-18CBD089810A}" presName="sibTrans" presStyleLbl="sibTrans2D1" presStyleIdx="0" presStyleCnt="4"/>
      <dgm:spPr/>
    </dgm:pt>
    <dgm:pt modelId="{67CA72E4-09AE-4F17-A249-F575F232135A}" type="pres">
      <dgm:prSet presAssocID="{E4CC8A4B-69ED-4439-A630-18CBD089810A}" presName="connectorText" presStyleLbl="sibTrans2D1" presStyleIdx="0" presStyleCnt="4"/>
      <dgm:spPr/>
    </dgm:pt>
    <dgm:pt modelId="{5C027060-D25D-49CC-8ED2-1334C9F4BE33}" type="pres">
      <dgm:prSet presAssocID="{111047B1-F79F-4D4C-8776-FA1D2F090352}" presName="node" presStyleLbl="node1" presStyleIdx="1" presStyleCnt="5">
        <dgm:presLayoutVars>
          <dgm:bulletEnabled val="1"/>
        </dgm:presLayoutVars>
      </dgm:prSet>
      <dgm:spPr/>
    </dgm:pt>
    <dgm:pt modelId="{52660625-FAF4-49E7-83DD-86A0B5A305EF}" type="pres">
      <dgm:prSet presAssocID="{2602165F-47A6-4F8C-AF5C-399733D40AE4}" presName="sibTrans" presStyleLbl="sibTrans2D1" presStyleIdx="1" presStyleCnt="4"/>
      <dgm:spPr/>
    </dgm:pt>
    <dgm:pt modelId="{BD09DC30-8936-4DF7-B3BF-CF68693CFE48}" type="pres">
      <dgm:prSet presAssocID="{2602165F-47A6-4F8C-AF5C-399733D40AE4}" presName="connectorText" presStyleLbl="sibTrans2D1" presStyleIdx="1" presStyleCnt="4"/>
      <dgm:spPr/>
    </dgm:pt>
    <dgm:pt modelId="{CB38F072-E3C8-4FEA-97B3-FDAC44057824}" type="pres">
      <dgm:prSet presAssocID="{1ED07152-6641-4DC5-AAE7-C44583898285}" presName="node" presStyleLbl="node1" presStyleIdx="2" presStyleCnt="5">
        <dgm:presLayoutVars>
          <dgm:bulletEnabled val="1"/>
        </dgm:presLayoutVars>
      </dgm:prSet>
      <dgm:spPr/>
    </dgm:pt>
    <dgm:pt modelId="{4BBEFA0E-7B3B-4D2D-9C10-A88D70860271}" type="pres">
      <dgm:prSet presAssocID="{EDD3221B-56D8-434A-BAA0-338E5ABB9CBB}" presName="sibTrans" presStyleLbl="sibTrans2D1" presStyleIdx="2" presStyleCnt="4"/>
      <dgm:spPr/>
    </dgm:pt>
    <dgm:pt modelId="{4AD8A975-0938-4FE9-998F-B49E785A97CF}" type="pres">
      <dgm:prSet presAssocID="{EDD3221B-56D8-434A-BAA0-338E5ABB9CBB}" presName="connectorText" presStyleLbl="sibTrans2D1" presStyleIdx="2" presStyleCnt="4"/>
      <dgm:spPr/>
    </dgm:pt>
    <dgm:pt modelId="{39DAF05F-FE90-459F-9A1F-D1A16611DCD2}" type="pres">
      <dgm:prSet presAssocID="{642F151F-E8A3-44B8-AECF-D2A645AFB2D9}" presName="node" presStyleLbl="node1" presStyleIdx="3" presStyleCnt="5">
        <dgm:presLayoutVars>
          <dgm:bulletEnabled val="1"/>
        </dgm:presLayoutVars>
      </dgm:prSet>
      <dgm:spPr/>
    </dgm:pt>
    <dgm:pt modelId="{10CB580A-F0D9-4FBA-AF46-66E5D74958FF}" type="pres">
      <dgm:prSet presAssocID="{0DC83063-B03E-42C5-99AA-750531C86790}" presName="sibTrans" presStyleLbl="sibTrans2D1" presStyleIdx="3" presStyleCnt="4"/>
      <dgm:spPr/>
    </dgm:pt>
    <dgm:pt modelId="{1BED3859-FDDD-44C8-8656-E07CB4720F79}" type="pres">
      <dgm:prSet presAssocID="{0DC83063-B03E-42C5-99AA-750531C86790}" presName="connectorText" presStyleLbl="sibTrans2D1" presStyleIdx="3" presStyleCnt="4"/>
      <dgm:spPr/>
    </dgm:pt>
    <dgm:pt modelId="{83180D9D-1D94-4CC9-B4A5-31EB1817F34D}" type="pres">
      <dgm:prSet presAssocID="{7BEE1B0E-C662-44B7-8E87-2AA9E022D755}" presName="node" presStyleLbl="node1" presStyleIdx="4" presStyleCnt="5">
        <dgm:presLayoutVars>
          <dgm:bulletEnabled val="1"/>
        </dgm:presLayoutVars>
      </dgm:prSet>
      <dgm:spPr/>
    </dgm:pt>
  </dgm:ptLst>
  <dgm:cxnLst>
    <dgm:cxn modelId="{33C2FC0D-7C30-4C68-84A0-5B6D567FDAAD}" type="presOf" srcId="{EDD3221B-56D8-434A-BAA0-338E5ABB9CBB}" destId="{4BBEFA0E-7B3B-4D2D-9C10-A88D70860271}" srcOrd="0" destOrd="0" presId="urn:microsoft.com/office/officeart/2005/8/layout/process2"/>
    <dgm:cxn modelId="{510A7B12-7AE3-49FF-982C-8F87E2E5566F}" type="presOf" srcId="{E4CC8A4B-69ED-4439-A630-18CBD089810A}" destId="{67CA72E4-09AE-4F17-A249-F575F232135A}" srcOrd="1" destOrd="0" presId="urn:microsoft.com/office/officeart/2005/8/layout/process2"/>
    <dgm:cxn modelId="{7F80702C-DB0D-4C9E-A728-6F4F81A3183F}" srcId="{2DB8B74F-D820-4FA0-B604-7DEEA8E1FDF7}" destId="{111047B1-F79F-4D4C-8776-FA1D2F090352}" srcOrd="1" destOrd="0" parTransId="{93E5DFCC-1ACC-403E-B1E3-6EF87F91BB0C}" sibTransId="{2602165F-47A6-4F8C-AF5C-399733D40AE4}"/>
    <dgm:cxn modelId="{5B1A4940-E583-4EAD-A7A2-303EA802FBAE}" type="presOf" srcId="{E4CC8A4B-69ED-4439-A630-18CBD089810A}" destId="{CE6DAFEE-3E88-48D6-A81D-8EC7DE830AD9}" srcOrd="0" destOrd="0" presId="urn:microsoft.com/office/officeart/2005/8/layout/process2"/>
    <dgm:cxn modelId="{8094A461-6028-452F-9B81-386C3FDBFF7C}" type="presOf" srcId="{2602165F-47A6-4F8C-AF5C-399733D40AE4}" destId="{BD09DC30-8936-4DF7-B3BF-CF68693CFE48}" srcOrd="1" destOrd="0" presId="urn:microsoft.com/office/officeart/2005/8/layout/process2"/>
    <dgm:cxn modelId="{33A52F63-6B49-4E40-84FF-3330D6350F3A}" srcId="{2DB8B74F-D820-4FA0-B604-7DEEA8E1FDF7}" destId="{642F151F-E8A3-44B8-AECF-D2A645AFB2D9}" srcOrd="3" destOrd="0" parTransId="{93A85505-EF03-4459-821E-AA85BCB2E49A}" sibTransId="{0DC83063-B03E-42C5-99AA-750531C86790}"/>
    <dgm:cxn modelId="{450A9245-0483-4517-8D3D-FEE2A1372F6D}" type="presOf" srcId="{1ED07152-6641-4DC5-AAE7-C44583898285}" destId="{CB38F072-E3C8-4FEA-97B3-FDAC44057824}" srcOrd="0" destOrd="0" presId="urn:microsoft.com/office/officeart/2005/8/layout/process2"/>
    <dgm:cxn modelId="{FFA80769-9291-4F3C-97B5-71A3AA6F4B2C}" type="presOf" srcId="{EDD3221B-56D8-434A-BAA0-338E5ABB9CBB}" destId="{4AD8A975-0938-4FE9-998F-B49E785A97CF}" srcOrd="1" destOrd="0" presId="urn:microsoft.com/office/officeart/2005/8/layout/process2"/>
    <dgm:cxn modelId="{482D094D-BDE8-43E3-8034-D9CDE12C4D39}" type="presOf" srcId="{7BEE1B0E-C662-44B7-8E87-2AA9E022D755}" destId="{83180D9D-1D94-4CC9-B4A5-31EB1817F34D}" srcOrd="0" destOrd="0" presId="urn:microsoft.com/office/officeart/2005/8/layout/process2"/>
    <dgm:cxn modelId="{387FA84D-5F97-44A3-A44F-DA6973A3E99E}" type="presOf" srcId="{BBE72088-3F31-449E-A4F2-ECC4E895B615}" destId="{BBF219FF-0FBE-47D6-9959-DB5FBF7A658C}" srcOrd="0" destOrd="0" presId="urn:microsoft.com/office/officeart/2005/8/layout/process2"/>
    <dgm:cxn modelId="{2B686589-3212-4779-9C05-D2866A245D4E}" srcId="{2DB8B74F-D820-4FA0-B604-7DEEA8E1FDF7}" destId="{1ED07152-6641-4DC5-AAE7-C44583898285}" srcOrd="2" destOrd="0" parTransId="{CC2F7ACC-45EA-4C0A-AAF6-5F650AF257EC}" sibTransId="{EDD3221B-56D8-434A-BAA0-338E5ABB9CBB}"/>
    <dgm:cxn modelId="{D7C28193-123F-4593-BB03-E0581C614FB4}" type="presOf" srcId="{642F151F-E8A3-44B8-AECF-D2A645AFB2D9}" destId="{39DAF05F-FE90-459F-9A1F-D1A16611DCD2}" srcOrd="0" destOrd="0" presId="urn:microsoft.com/office/officeart/2005/8/layout/process2"/>
    <dgm:cxn modelId="{B755A79F-8B47-44A2-B33A-05168FA45ECB}" type="presOf" srcId="{2DB8B74F-D820-4FA0-B604-7DEEA8E1FDF7}" destId="{C44DD534-111F-4C3B-A5A3-3BC5D580E227}" srcOrd="0" destOrd="0" presId="urn:microsoft.com/office/officeart/2005/8/layout/process2"/>
    <dgm:cxn modelId="{75752CC2-A827-447E-9668-79E9475CC66C}" type="presOf" srcId="{0DC83063-B03E-42C5-99AA-750531C86790}" destId="{1BED3859-FDDD-44C8-8656-E07CB4720F79}" srcOrd="1" destOrd="0" presId="urn:microsoft.com/office/officeart/2005/8/layout/process2"/>
    <dgm:cxn modelId="{8CEB87C9-5CD6-4B10-9B6F-6F27C693FB05}" type="presOf" srcId="{111047B1-F79F-4D4C-8776-FA1D2F090352}" destId="{5C027060-D25D-49CC-8ED2-1334C9F4BE33}" srcOrd="0" destOrd="0" presId="urn:microsoft.com/office/officeart/2005/8/layout/process2"/>
    <dgm:cxn modelId="{4B0E2BDA-61E5-4273-A520-6CB2F5DE5929}" type="presOf" srcId="{2602165F-47A6-4F8C-AF5C-399733D40AE4}" destId="{52660625-FAF4-49E7-83DD-86A0B5A305EF}" srcOrd="0" destOrd="0" presId="urn:microsoft.com/office/officeart/2005/8/layout/process2"/>
    <dgm:cxn modelId="{E8FB7AE1-39F8-41AF-963C-8268A9986DBB}" srcId="{2DB8B74F-D820-4FA0-B604-7DEEA8E1FDF7}" destId="{BBE72088-3F31-449E-A4F2-ECC4E895B615}" srcOrd="0" destOrd="0" parTransId="{F8FF3235-4A8E-4BE0-B7E1-0B705AF7454F}" sibTransId="{E4CC8A4B-69ED-4439-A630-18CBD089810A}"/>
    <dgm:cxn modelId="{97E3C8E3-5940-4CD0-ABEE-D1120CB85190}" type="presOf" srcId="{0DC83063-B03E-42C5-99AA-750531C86790}" destId="{10CB580A-F0D9-4FBA-AF46-66E5D74958FF}" srcOrd="0" destOrd="0" presId="urn:microsoft.com/office/officeart/2005/8/layout/process2"/>
    <dgm:cxn modelId="{FC1514E4-866C-4410-BE79-DA1F48EF6D65}" srcId="{2DB8B74F-D820-4FA0-B604-7DEEA8E1FDF7}" destId="{7BEE1B0E-C662-44B7-8E87-2AA9E022D755}" srcOrd="4" destOrd="0" parTransId="{2EED0691-C151-42FA-8342-A4A55E0DBA3B}" sibTransId="{88E9DFFC-D26A-4E07-BED6-2B7FB2B91270}"/>
    <dgm:cxn modelId="{DFA22ED4-6000-49F1-9CB9-A1D78CD62300}" type="presParOf" srcId="{C44DD534-111F-4C3B-A5A3-3BC5D580E227}" destId="{BBF219FF-0FBE-47D6-9959-DB5FBF7A658C}" srcOrd="0" destOrd="0" presId="urn:microsoft.com/office/officeart/2005/8/layout/process2"/>
    <dgm:cxn modelId="{4C3CE512-80D5-42C6-8264-8180023046F6}" type="presParOf" srcId="{C44DD534-111F-4C3B-A5A3-3BC5D580E227}" destId="{CE6DAFEE-3E88-48D6-A81D-8EC7DE830AD9}" srcOrd="1" destOrd="0" presId="urn:microsoft.com/office/officeart/2005/8/layout/process2"/>
    <dgm:cxn modelId="{BF29D96A-4AF8-457F-B52A-42F28CBF869A}" type="presParOf" srcId="{CE6DAFEE-3E88-48D6-A81D-8EC7DE830AD9}" destId="{67CA72E4-09AE-4F17-A249-F575F232135A}" srcOrd="0" destOrd="0" presId="urn:microsoft.com/office/officeart/2005/8/layout/process2"/>
    <dgm:cxn modelId="{2D36F9CD-7303-40AE-B607-1FBB254BD327}" type="presParOf" srcId="{C44DD534-111F-4C3B-A5A3-3BC5D580E227}" destId="{5C027060-D25D-49CC-8ED2-1334C9F4BE33}" srcOrd="2" destOrd="0" presId="urn:microsoft.com/office/officeart/2005/8/layout/process2"/>
    <dgm:cxn modelId="{DEE1EBB9-DA27-409A-AFE7-AC7DD1BA6447}" type="presParOf" srcId="{C44DD534-111F-4C3B-A5A3-3BC5D580E227}" destId="{52660625-FAF4-49E7-83DD-86A0B5A305EF}" srcOrd="3" destOrd="0" presId="urn:microsoft.com/office/officeart/2005/8/layout/process2"/>
    <dgm:cxn modelId="{E08F9562-320F-4B62-BBFF-1F96D495F916}" type="presParOf" srcId="{52660625-FAF4-49E7-83DD-86A0B5A305EF}" destId="{BD09DC30-8936-4DF7-B3BF-CF68693CFE48}" srcOrd="0" destOrd="0" presId="urn:microsoft.com/office/officeart/2005/8/layout/process2"/>
    <dgm:cxn modelId="{DFA11587-6E96-4BDC-BF79-8FEC2F841C5E}" type="presParOf" srcId="{C44DD534-111F-4C3B-A5A3-3BC5D580E227}" destId="{CB38F072-E3C8-4FEA-97B3-FDAC44057824}" srcOrd="4" destOrd="0" presId="urn:microsoft.com/office/officeart/2005/8/layout/process2"/>
    <dgm:cxn modelId="{160CE0B3-F046-4BC0-BF89-FD56A418AFBF}" type="presParOf" srcId="{C44DD534-111F-4C3B-A5A3-3BC5D580E227}" destId="{4BBEFA0E-7B3B-4D2D-9C10-A88D70860271}" srcOrd="5" destOrd="0" presId="urn:microsoft.com/office/officeart/2005/8/layout/process2"/>
    <dgm:cxn modelId="{1DBCCE83-B717-4BB9-8CF0-1713B0E217F9}" type="presParOf" srcId="{4BBEFA0E-7B3B-4D2D-9C10-A88D70860271}" destId="{4AD8A975-0938-4FE9-998F-B49E785A97CF}" srcOrd="0" destOrd="0" presId="urn:microsoft.com/office/officeart/2005/8/layout/process2"/>
    <dgm:cxn modelId="{608059EB-B50B-457B-97DC-126112F298F7}" type="presParOf" srcId="{C44DD534-111F-4C3B-A5A3-3BC5D580E227}" destId="{39DAF05F-FE90-459F-9A1F-D1A16611DCD2}" srcOrd="6" destOrd="0" presId="urn:microsoft.com/office/officeart/2005/8/layout/process2"/>
    <dgm:cxn modelId="{37738311-F16E-4F37-947D-DA94F7DBBF45}" type="presParOf" srcId="{C44DD534-111F-4C3B-A5A3-3BC5D580E227}" destId="{10CB580A-F0D9-4FBA-AF46-66E5D74958FF}" srcOrd="7" destOrd="0" presId="urn:microsoft.com/office/officeart/2005/8/layout/process2"/>
    <dgm:cxn modelId="{45871B21-1C88-4A39-97BA-F7AB69601B44}" type="presParOf" srcId="{10CB580A-F0D9-4FBA-AF46-66E5D74958FF}" destId="{1BED3859-FDDD-44C8-8656-E07CB4720F79}" srcOrd="0" destOrd="0" presId="urn:microsoft.com/office/officeart/2005/8/layout/process2"/>
    <dgm:cxn modelId="{01802428-2D09-411F-9F08-BBB80454367D}" type="presParOf" srcId="{C44DD534-111F-4C3B-A5A3-3BC5D580E227}" destId="{83180D9D-1D94-4CC9-B4A5-31EB1817F34D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F219FF-0FBE-47D6-9959-DB5FBF7A658C}">
      <dsp:nvSpPr>
        <dsp:cNvPr id="0" name=""/>
        <dsp:cNvSpPr/>
      </dsp:nvSpPr>
      <dsp:spPr>
        <a:xfrm>
          <a:off x="3198219" y="658"/>
          <a:ext cx="2435704" cy="7702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Franklin Gothic Medium" panose="020B0603020102020204"/>
            </a:rPr>
            <a:t>      Core architectures &amp; programming styles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3220780" y="23219"/>
        <a:ext cx="2390582" cy="725156"/>
      </dsp:txXfrm>
    </dsp:sp>
    <dsp:sp modelId="{CE6DAFEE-3E88-48D6-A81D-8EC7DE830AD9}">
      <dsp:nvSpPr>
        <dsp:cNvPr id="0" name=""/>
        <dsp:cNvSpPr/>
      </dsp:nvSpPr>
      <dsp:spPr>
        <a:xfrm rot="5400000">
          <a:off x="4271644" y="790193"/>
          <a:ext cx="288854" cy="3466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4312084" y="819078"/>
        <a:ext cx="207975" cy="202198"/>
      </dsp:txXfrm>
    </dsp:sp>
    <dsp:sp modelId="{5C027060-D25D-49CC-8ED2-1334C9F4BE33}">
      <dsp:nvSpPr>
        <dsp:cNvPr id="0" name=""/>
        <dsp:cNvSpPr/>
      </dsp:nvSpPr>
      <dsp:spPr>
        <a:xfrm>
          <a:off x="3198219" y="1156076"/>
          <a:ext cx="2435704" cy="7702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Franklin Gothic Medium" panose="020B0603020102020204"/>
            </a:rPr>
            <a:t> Tensors (creation, shapes, devices)</a:t>
          </a:r>
        </a:p>
      </dsp:txBody>
      <dsp:txXfrm>
        <a:off x="3220780" y="1178637"/>
        <a:ext cx="2390582" cy="725156"/>
      </dsp:txXfrm>
    </dsp:sp>
    <dsp:sp modelId="{52660625-FAF4-49E7-83DD-86A0B5A305EF}">
      <dsp:nvSpPr>
        <dsp:cNvPr id="0" name=""/>
        <dsp:cNvSpPr/>
      </dsp:nvSpPr>
      <dsp:spPr>
        <a:xfrm rot="5400000">
          <a:off x="4271644" y="1945611"/>
          <a:ext cx="288854" cy="3466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4312084" y="1974496"/>
        <a:ext cx="207975" cy="202198"/>
      </dsp:txXfrm>
    </dsp:sp>
    <dsp:sp modelId="{CB38F072-E3C8-4FEA-97B3-FDAC44057824}">
      <dsp:nvSpPr>
        <dsp:cNvPr id="0" name=""/>
        <dsp:cNvSpPr/>
      </dsp:nvSpPr>
      <dsp:spPr>
        <a:xfrm>
          <a:off x="3198219" y="2311493"/>
          <a:ext cx="2435704" cy="7702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Franklin Gothic Medium" panose="020B0603020102020204"/>
            </a:rPr>
            <a:t>  Automatic differentiation </a:t>
          </a:r>
          <a:r>
            <a:rPr lang="en-US" sz="1800" kern="1200" dirty="0">
              <a:latin typeface="Franklin Gothic Medium" panose="020B0603020102020204"/>
            </a:rPr>
            <a:t> </a:t>
          </a:r>
          <a:endParaRPr lang="en-US" sz="1800" kern="1200" dirty="0">
            <a:solidFill>
              <a:schemeClr val="tx1"/>
            </a:solidFill>
            <a:latin typeface="Franklin Gothic Medium" panose="020B0603020102020204"/>
          </a:endParaRPr>
        </a:p>
      </dsp:txBody>
      <dsp:txXfrm>
        <a:off x="3220780" y="2334054"/>
        <a:ext cx="2390582" cy="725156"/>
      </dsp:txXfrm>
    </dsp:sp>
    <dsp:sp modelId="{4BBEFA0E-7B3B-4D2D-9C10-A88D70860271}">
      <dsp:nvSpPr>
        <dsp:cNvPr id="0" name=""/>
        <dsp:cNvSpPr/>
      </dsp:nvSpPr>
      <dsp:spPr>
        <a:xfrm rot="5400000">
          <a:off x="4271644" y="3101029"/>
          <a:ext cx="288854" cy="3466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4312084" y="3129914"/>
        <a:ext cx="207975" cy="202198"/>
      </dsp:txXfrm>
    </dsp:sp>
    <dsp:sp modelId="{39DAF05F-FE90-459F-9A1F-D1A16611DCD2}">
      <dsp:nvSpPr>
        <dsp:cNvPr id="0" name=""/>
        <dsp:cNvSpPr/>
      </dsp:nvSpPr>
      <dsp:spPr>
        <a:xfrm>
          <a:off x="3198219" y="3466911"/>
          <a:ext cx="2435704" cy="7702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Franklin Gothic Medium" panose="020B0603020102020204"/>
            </a:rPr>
            <a:t>      Build &amp; train a simple Neural Network 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3220780" y="3489472"/>
        <a:ext cx="2390582" cy="725156"/>
      </dsp:txXfrm>
    </dsp:sp>
    <dsp:sp modelId="{10CB580A-F0D9-4FBA-AF46-66E5D74958FF}">
      <dsp:nvSpPr>
        <dsp:cNvPr id="0" name=""/>
        <dsp:cNvSpPr/>
      </dsp:nvSpPr>
      <dsp:spPr>
        <a:xfrm rot="5400000">
          <a:off x="4271644" y="4256446"/>
          <a:ext cx="288854" cy="3466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4312084" y="4285331"/>
        <a:ext cx="207975" cy="202198"/>
      </dsp:txXfrm>
    </dsp:sp>
    <dsp:sp modelId="{83180D9D-1D94-4CC9-B4A5-31EB1817F34D}">
      <dsp:nvSpPr>
        <dsp:cNvPr id="0" name=""/>
        <dsp:cNvSpPr/>
      </dsp:nvSpPr>
      <dsp:spPr>
        <a:xfrm>
          <a:off x="3198219" y="4622329"/>
          <a:ext cx="2435704" cy="7702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Franklin Gothic Medium" panose="020B0603020102020204"/>
            </a:rPr>
            <a:t>     Comparison &amp; Wrap-up </a:t>
          </a:r>
        </a:p>
      </dsp:txBody>
      <dsp:txXfrm>
        <a:off x="3220780" y="4644890"/>
        <a:ext cx="2390582" cy="7251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926CF7-48D8-2F46-AFC8-8A5D2298DFDD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BF745-0557-B241-863F-056113C70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74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Think of your model architecture as a set of mathematical operations, which can be transformed into a computational graph. 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 b="1">
                <a:ea typeface="Calibri"/>
                <a:cs typeface="Calibri"/>
              </a:rPr>
              <a:t>Note*</a:t>
            </a:r>
            <a:r>
              <a:rPr lang="en-US">
                <a:ea typeface="Calibri"/>
                <a:cs typeface="Calibri"/>
              </a:rPr>
              <a:t> Some representations will make nodes the variables and operations the edges but in </a:t>
            </a:r>
            <a:r>
              <a:rPr lang="en-US" err="1">
                <a:ea typeface="Calibri"/>
                <a:cs typeface="Calibri"/>
              </a:rPr>
              <a:t>Tensorflow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PyTorch</a:t>
            </a:r>
            <a:r>
              <a:rPr lang="en-US">
                <a:ea typeface="Calibri"/>
                <a:cs typeface="Calibri"/>
              </a:rPr>
              <a:t>, and other deep learning libraries it is more common to define nodes and edges as in this slide. </a:t>
            </a:r>
            <a:endParaRPr lang="en-US"/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BF745-0557-B241-863F-056113C703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3229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ea typeface="Calibri"/>
                <a:cs typeface="Calibri"/>
              </a:rPr>
              <a:t>Key Differences to Note: </a:t>
            </a:r>
          </a:p>
          <a:p>
            <a:pPr marL="171450" indent="-171450">
              <a:buFont typeface="Arial"/>
              <a:buChar char="•"/>
            </a:pPr>
            <a:r>
              <a:rPr lang="en-US" b="1"/>
              <a:t>Recording style</a:t>
            </a:r>
            <a:endParaRPr lang="en-US"/>
          </a:p>
          <a:p>
            <a:pPr marL="628650" lvl="1" indent="-171450">
              <a:buFont typeface="Courier New"/>
              <a:buChar char="o"/>
            </a:pPr>
            <a:r>
              <a:rPr lang="en-US" b="1" dirty="0" err="1"/>
              <a:t>PyTorch</a:t>
            </a:r>
            <a:r>
              <a:rPr lang="en-US" dirty="0"/>
              <a:t> automatically tracks operations on tensors with </a:t>
            </a:r>
            <a:r>
              <a:rPr lang="en-US" dirty="0" err="1"/>
              <a:t>requires_grad</a:t>
            </a:r>
            <a:r>
              <a:rPr lang="en-US" dirty="0"/>
              <a:t>=True.</a:t>
            </a:r>
            <a:endParaRPr lang="en-US" dirty="0">
              <a:ea typeface="Calibri"/>
              <a:cs typeface="Calibri"/>
            </a:endParaRPr>
          </a:p>
          <a:p>
            <a:pPr marL="628650" lvl="1" indent="-171450">
              <a:buFont typeface="Courier New"/>
              <a:buChar char="o"/>
            </a:pPr>
            <a:r>
              <a:rPr lang="en-US" b="1"/>
              <a:t>TensorFlow</a:t>
            </a:r>
            <a:r>
              <a:rPr lang="en-US"/>
              <a:t> requires explicitly wrapping code in a </a:t>
            </a:r>
            <a:r>
              <a:rPr lang="en-US" err="1"/>
              <a:t>tf.GradientTape</a:t>
            </a:r>
            <a:r>
              <a:rPr lang="en-US"/>
              <a:t>() block to record operations.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 b="1"/>
              <a:t>Where gradients are stored</a:t>
            </a:r>
            <a:endParaRPr lang="en-US"/>
          </a:p>
          <a:p>
            <a:pPr marL="628650" lvl="1" indent="-171450">
              <a:buFont typeface="Courier New"/>
              <a:buChar char="o"/>
            </a:pPr>
            <a:r>
              <a:rPr lang="en-US" b="1" err="1"/>
              <a:t>PyTorch</a:t>
            </a:r>
            <a:r>
              <a:rPr lang="en-US"/>
              <a:t> accumulates gradients directly in each tensor’s .grad attribute, which persist until manually cleared.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628650" lvl="1" indent="-171450">
              <a:buFont typeface="Courier New"/>
              <a:buChar char="o"/>
            </a:pPr>
            <a:r>
              <a:rPr lang="en-US" b="1"/>
              <a:t>TensorFlow</a:t>
            </a:r>
            <a:r>
              <a:rPr lang="en-US"/>
              <a:t> returns gradients as values from </a:t>
            </a:r>
            <a:r>
              <a:rPr lang="en-US" err="1"/>
              <a:t>tape.gradient</a:t>
            </a:r>
            <a:r>
              <a:rPr lang="en-US"/>
              <a:t>(...), rather than storing them in the variables.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 b="1" dirty="0"/>
              <a:t>Reset vs one-time use</a:t>
            </a:r>
            <a:endParaRPr lang="en-US" dirty="0"/>
          </a:p>
          <a:p>
            <a:pPr marL="628650" lvl="1" indent="-171450">
              <a:buFont typeface="Courier New"/>
              <a:buChar char="o"/>
            </a:pPr>
            <a:r>
              <a:rPr lang="en-US" b="1" err="1"/>
              <a:t>PyTorch</a:t>
            </a:r>
            <a:r>
              <a:rPr lang="en-US"/>
              <a:t> requires manual clearing of accumulated gradients each training step with </a:t>
            </a:r>
            <a:r>
              <a:rPr lang="en-US" err="1"/>
              <a:t>optimizer.zero_grad</a:t>
            </a:r>
            <a:r>
              <a:rPr lang="en-US"/>
              <a:t>().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628650" lvl="1" indent="-171450">
              <a:buFont typeface="Courier New"/>
              <a:buChar char="o"/>
            </a:pPr>
            <a:r>
              <a:rPr lang="en-US" b="1"/>
              <a:t>TensorFlow</a:t>
            </a:r>
            <a:r>
              <a:rPr lang="en-US"/>
              <a:t> tapes are one-time use by default, consumed after calling </a:t>
            </a:r>
            <a:r>
              <a:rPr lang="en-US" err="1"/>
              <a:t>tape.gradient</a:t>
            </a:r>
            <a:r>
              <a:rPr lang="en-US"/>
              <a:t>(...) unless created with persistent=True.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BF745-0557-B241-863F-056113C7032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734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the right, we see an </a:t>
            </a:r>
            <a:r>
              <a:rPr lang="en-US" b="1" dirty="0"/>
              <a:t>artificial neuron</a:t>
            </a:r>
            <a:r>
              <a:rPr lang="en-US" dirty="0"/>
              <a:t>, the building block of neural networks. Here, each input x1 ,x2 ,x3 ,… is multiplied by a weight w1,w2,w3,… These weighted inputs are summed up, and then passed through an activation function f, which introduces non-linearity. The result is the neuron’s output.</a:t>
            </a:r>
          </a:p>
          <a:p>
            <a:r>
              <a:rPr lang="en-US" dirty="0"/>
              <a:t>By stacking many of these artificial neurons into layers (input, hidden, and output layers) a neural network can learn to recognize complex patterns from data. Over time, the network adjusts the weights based on training data. 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BF745-0557-B241-863F-056113C7032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48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using TensorFlow, most people build models with </a:t>
            </a:r>
            <a:r>
              <a:rPr lang="en-US" b="1" dirty="0" err="1"/>
              <a:t>Keras</a:t>
            </a:r>
            <a:r>
              <a:rPr lang="en-US" dirty="0"/>
              <a:t>, the high-level API. </a:t>
            </a:r>
            <a:r>
              <a:rPr lang="en-US" dirty="0" err="1"/>
              <a:t>Keras</a:t>
            </a:r>
            <a:r>
              <a:rPr lang="en-US" dirty="0"/>
              <a:t> makes it simple to stack layers in just a few lines of code. Instead of writing your own training loop such as in </a:t>
            </a:r>
            <a:r>
              <a:rPr lang="en-US" dirty="0" err="1"/>
              <a:t>PyTorch</a:t>
            </a:r>
            <a:r>
              <a:rPr lang="en-US" dirty="0"/>
              <a:t>, you just </a:t>
            </a:r>
            <a:r>
              <a:rPr lang="en-US" b="1" dirty="0"/>
              <a:t>compile</a:t>
            </a:r>
            <a:r>
              <a:rPr lang="en-US" dirty="0"/>
              <a:t> the model, choose an optimizer and loss function, and call </a:t>
            </a:r>
            <a:r>
              <a:rPr lang="en-US" dirty="0" err="1"/>
              <a:t>model.fit</a:t>
            </a:r>
            <a:r>
              <a:rPr lang="en-US" dirty="0"/>
              <a:t>() to handle training. This abstraction makes it very beginner-friendly and great for rapid prototyping, but you can still use lower-level tools such as </a:t>
            </a:r>
            <a:r>
              <a:rPr lang="en-US" dirty="0" err="1"/>
              <a:t>tf.GradientTape</a:t>
            </a:r>
            <a:r>
              <a:rPr lang="en-US" dirty="0"/>
              <a:t> if you need more customization.”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BF745-0557-B241-863F-056113C7032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93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Flexibility example (Static Computational Graphs):</a:t>
            </a:r>
            <a:br>
              <a:rPr lang="en-US" b="1">
                <a:cs typeface="+mn-lt"/>
              </a:rPr>
            </a:br>
            <a:r>
              <a:rPr lang="en-US"/>
              <a:t> In a Convolutional Neural Network (CNN) with a static computational graph, if the model is trained on fixed-size images (e.g., 32×32), it cannot easily adapt to images of different sizes (e.g., 200×200). Handling different input dimensions requires additional preprocessing code, which limits flexibility.</a:t>
            </a:r>
          </a:p>
          <a:p>
            <a:r>
              <a:rPr lang="en-US" b="1"/>
              <a:t>Debugging example (Static Computational Graphs):</a:t>
            </a:r>
            <a:br>
              <a:rPr lang="en-US" b="1">
                <a:cs typeface="+mn-lt"/>
              </a:rPr>
            </a:br>
            <a:r>
              <a:rPr lang="en-US"/>
              <a:t> Since the user cannot directly observe how information flows inside a static graph, debugging is more challenging. If a malformed graph is created, the error often won’t appear until TensorFlow attempts to run forward or backward propagation, making it harder to trace the bug.</a:t>
            </a:r>
          </a:p>
          <a:p>
            <a:r>
              <a:rPr lang="en-US" b="1"/>
              <a:t>Note on Dynamic Graphs:</a:t>
            </a:r>
            <a:br>
              <a:rPr lang="en-US" b="1">
                <a:cs typeface="+mn-lt"/>
              </a:rPr>
            </a:br>
            <a:r>
              <a:rPr lang="en-US"/>
              <a:t> Although dynamic computational graphs offer significant flexibility and easier debugging, the trade-off is limited room for optimization. A new graph must be created for each training instance or batch, which can make them less efficient than static graphs.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BF745-0557-B241-863F-056113C7032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49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4E608-FBE0-61F4-44F1-063CEF021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76AE2B-F8CB-5B6F-DEBA-C861F5DC4B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757DA8-B25A-7666-3CE2-C356037AB7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91432F-5B1F-3AF8-AD28-3E967EBE86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BF745-0557-B241-863F-056113C703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068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BF745-0557-B241-863F-056113C7032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17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ea typeface="Calibri"/>
                <a:cs typeface="Calibri"/>
              </a:rPr>
              <a:t>Intuition: </a:t>
            </a:r>
            <a:r>
              <a:rPr lang="en-US" dirty="0">
                <a:ea typeface="Calibri"/>
                <a:cs typeface="Calibri"/>
              </a:rPr>
              <a:t>Think of tensors as multidimensional "containers" of numbers 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Tensors are the fundamental data structure of ML used to store/manipulate data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BF745-0557-B241-863F-056113C703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4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ea typeface="Calibri"/>
                <a:cs typeface="Calibri"/>
              </a:rPr>
              <a:t>.permute():</a:t>
            </a:r>
            <a:r>
              <a:rPr lang="en-US" dirty="0">
                <a:ea typeface="Calibri"/>
                <a:cs typeface="Calibri"/>
              </a:rPr>
              <a:t> reorders dimensions of a tensor (e.g., if a tensor has dimensions (0,1,2) and we say </a:t>
            </a:r>
            <a:r>
              <a:rPr lang="en-US" dirty="0" err="1">
                <a:ea typeface="Calibri"/>
                <a:cs typeface="Calibri"/>
              </a:rPr>
              <a:t>tensor.permute</a:t>
            </a:r>
            <a:r>
              <a:rPr lang="en-US" dirty="0">
                <a:ea typeface="Calibri"/>
                <a:cs typeface="Calibri"/>
              </a:rPr>
              <a:t>(2,0,1) it rearranges the dimensions to now be (2,0,1)) </a:t>
            </a:r>
            <a:endParaRPr lang="en-US"/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BF745-0557-B241-863F-056113C7032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41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BF745-0557-B241-863F-056113C7032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01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D5B06-C3EE-5DC4-86AD-8DE87D63F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5FA187-4B24-993B-4744-166BA2D4FB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683EB3-B73F-0750-5027-4B9B92EE9C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The computed gradients indicate how sensitive the output f is to small changes in each input (e.g., if x increases by 1 (keeping </a:t>
            </a:r>
            <a:r>
              <a:rPr lang="en-US" err="1">
                <a:ea typeface="Calibri"/>
                <a:cs typeface="Calibri"/>
              </a:rPr>
              <a:t>y,z</a:t>
            </a:r>
            <a:r>
              <a:rPr lang="en-US">
                <a:ea typeface="Calibri"/>
                <a:cs typeface="Calibri"/>
              </a:rPr>
              <a:t> fixed), f will increase by about 2). When training, since the model is more sensitive to y than x or z for instance, then the learning algorithm would make a bigger adjustment to y's weight than to z's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7FA14A-1EA0-658E-5823-94555874D4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BF745-0557-B241-863F-056113C7032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21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ea typeface="Calibri"/>
                <a:cs typeface="Calibri"/>
              </a:rPr>
              <a:t>Note* </a:t>
            </a:r>
            <a:r>
              <a:rPr lang="en-US" dirty="0">
                <a:ea typeface="Calibri"/>
                <a:cs typeface="Calibri"/>
              </a:rPr>
              <a:t>By optimizer, I am referring to the algorithm you are using to update model parameters using gradients (e.g., Stochastic Gradient Descent (SGD), Adam). After </a:t>
            </a:r>
            <a:r>
              <a:rPr lang="en-US" dirty="0" err="1">
                <a:ea typeface="Calibri"/>
                <a:cs typeface="Calibri"/>
              </a:rPr>
              <a:t>autograd</a:t>
            </a:r>
            <a:r>
              <a:rPr lang="en-US" dirty="0">
                <a:ea typeface="Calibri"/>
                <a:cs typeface="Calibri"/>
              </a:rPr>
              <a:t> computes gradients, the optimizer applies a rule such as: </a:t>
            </a:r>
            <a:r>
              <a:rPr lang="en-US" dirty="0" err="1">
                <a:ea typeface="Calibri"/>
                <a:cs typeface="Calibri"/>
              </a:rPr>
              <a:t>new_param</a:t>
            </a:r>
            <a:r>
              <a:rPr lang="en-US" dirty="0">
                <a:ea typeface="Calibri"/>
                <a:cs typeface="Calibri"/>
              </a:rPr>
              <a:t> = param – </a:t>
            </a:r>
            <a:r>
              <a:rPr lang="en-US" dirty="0" err="1">
                <a:ea typeface="Calibri"/>
                <a:cs typeface="Calibri"/>
              </a:rPr>
              <a:t>learning_rate</a:t>
            </a:r>
            <a:r>
              <a:rPr lang="en-US" dirty="0">
                <a:ea typeface="Calibri"/>
                <a:cs typeface="Calibri"/>
              </a:rPr>
              <a:t> x gradient.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BF745-0557-B241-863F-056113C7032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136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ack Triangle">
            <a:extLst>
              <a:ext uri="{FF2B5EF4-FFF2-40B4-BE49-F238E27FC236}">
                <a16:creationId xmlns:a16="http://schemas.microsoft.com/office/drawing/2014/main" id="{E6FF8326-7C7F-B6EE-5081-7AD19B61B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6800" y="0"/>
            <a:ext cx="2235200" cy="6858000"/>
          </a:xfrm>
          <a:prstGeom prst="rect">
            <a:avLst/>
          </a:prstGeom>
          <a:noFill/>
        </p:spPr>
      </p:pic>
      <p:sp>
        <p:nvSpPr>
          <p:cNvPr id="6" name="Triangle 5">
            <a:extLst>
              <a:ext uri="{FF2B5EF4-FFF2-40B4-BE49-F238E27FC236}">
                <a16:creationId xmlns:a16="http://schemas.microsoft.com/office/drawing/2014/main" id="{47BD40D6-A6F9-8B8C-560F-0C7A97097E8F}"/>
              </a:ext>
            </a:extLst>
          </p:cNvPr>
          <p:cNvSpPr/>
          <p:nvPr userDrawn="1"/>
        </p:nvSpPr>
        <p:spPr>
          <a:xfrm>
            <a:off x="9954706" y="-9439"/>
            <a:ext cx="2246721" cy="6867440"/>
          </a:xfrm>
          <a:custGeom>
            <a:avLst/>
            <a:gdLst>
              <a:gd name="connsiteX0" fmla="*/ 0 w 2243579"/>
              <a:gd name="connsiteY0" fmla="*/ 0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0 w 2243579"/>
              <a:gd name="connsiteY4" fmla="*/ 0 h 6881568"/>
              <a:gd name="connsiteX0" fmla="*/ 1300899 w 2243579"/>
              <a:gd name="connsiteY0" fmla="*/ 565608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1300899 w 2243579"/>
              <a:gd name="connsiteY4" fmla="*/ 565608 h 6881568"/>
              <a:gd name="connsiteX0" fmla="*/ 1602557 w 2243579"/>
              <a:gd name="connsiteY0" fmla="*/ 18854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1602557 w 2243579"/>
              <a:gd name="connsiteY4" fmla="*/ 18854 h 6881568"/>
              <a:gd name="connsiteX0" fmla="*/ 1319753 w 1960775"/>
              <a:gd name="connsiteY0" fmla="*/ 18854 h 6881568"/>
              <a:gd name="connsiteX1" fmla="*/ 1960775 w 1960775"/>
              <a:gd name="connsiteY1" fmla="*/ 0 h 6881568"/>
              <a:gd name="connsiteX2" fmla="*/ 1960775 w 1960775"/>
              <a:gd name="connsiteY2" fmla="*/ 6881568 h 6881568"/>
              <a:gd name="connsiteX3" fmla="*/ 0 w 1960775"/>
              <a:gd name="connsiteY3" fmla="*/ 6806154 h 6881568"/>
              <a:gd name="connsiteX4" fmla="*/ 1319753 w 1960775"/>
              <a:gd name="connsiteY4" fmla="*/ 18854 h 6881568"/>
              <a:gd name="connsiteX0" fmla="*/ 1593130 w 2234152"/>
              <a:gd name="connsiteY0" fmla="*/ 18854 h 6881569"/>
              <a:gd name="connsiteX1" fmla="*/ 2234152 w 2234152"/>
              <a:gd name="connsiteY1" fmla="*/ 0 h 6881569"/>
              <a:gd name="connsiteX2" fmla="*/ 2234152 w 2234152"/>
              <a:gd name="connsiteY2" fmla="*/ 6881568 h 6881569"/>
              <a:gd name="connsiteX3" fmla="*/ 0 w 2234152"/>
              <a:gd name="connsiteY3" fmla="*/ 6881569 h 6881569"/>
              <a:gd name="connsiteX4" fmla="*/ 1593130 w 2234152"/>
              <a:gd name="connsiteY4" fmla="*/ 18854 h 6881569"/>
              <a:gd name="connsiteX0" fmla="*/ 1583717 w 2234152"/>
              <a:gd name="connsiteY0" fmla="*/ 9420 h 6881569"/>
              <a:gd name="connsiteX1" fmla="*/ 2234152 w 2234152"/>
              <a:gd name="connsiteY1" fmla="*/ 0 h 6881569"/>
              <a:gd name="connsiteX2" fmla="*/ 2234152 w 2234152"/>
              <a:gd name="connsiteY2" fmla="*/ 6881568 h 6881569"/>
              <a:gd name="connsiteX3" fmla="*/ 0 w 2234152"/>
              <a:gd name="connsiteY3" fmla="*/ 6881569 h 6881569"/>
              <a:gd name="connsiteX4" fmla="*/ 1583717 w 2234152"/>
              <a:gd name="connsiteY4" fmla="*/ 9420 h 6881569"/>
              <a:gd name="connsiteX0" fmla="*/ 1583717 w 2243566"/>
              <a:gd name="connsiteY0" fmla="*/ 0 h 6872149"/>
              <a:gd name="connsiteX1" fmla="*/ 2243566 w 2243566"/>
              <a:gd name="connsiteY1" fmla="*/ 12 h 6872149"/>
              <a:gd name="connsiteX2" fmla="*/ 2234152 w 2243566"/>
              <a:gd name="connsiteY2" fmla="*/ 6872148 h 6872149"/>
              <a:gd name="connsiteX3" fmla="*/ 0 w 2243566"/>
              <a:gd name="connsiteY3" fmla="*/ 6872149 h 6872149"/>
              <a:gd name="connsiteX4" fmla="*/ 1583717 w 2243566"/>
              <a:gd name="connsiteY4" fmla="*/ 0 h 6872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3566" h="6872149">
                <a:moveTo>
                  <a:pt x="1583717" y="0"/>
                </a:moveTo>
                <a:lnTo>
                  <a:pt x="2243566" y="12"/>
                </a:lnTo>
                <a:lnTo>
                  <a:pt x="2234152" y="6872148"/>
                </a:lnTo>
                <a:lnTo>
                  <a:pt x="0" y="6872149"/>
                </a:lnTo>
                <a:lnTo>
                  <a:pt x="1583717" y="0"/>
                </a:lnTo>
                <a:close/>
              </a:path>
            </a:pathLst>
          </a:custGeom>
          <a:solidFill>
            <a:srgbClr val="CFB9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870E27-202E-F717-3FB6-D69451DF1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3257" y="2005070"/>
            <a:ext cx="7763458" cy="592834"/>
          </a:xfrm>
        </p:spPr>
        <p:txBody>
          <a:bodyPr>
            <a:noAutofit/>
          </a:bodyPr>
          <a:lstStyle>
            <a:lvl1pPr>
              <a:defRPr sz="540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3E966E-ACAB-E285-70D0-66AC08DF13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3257" y="2629338"/>
            <a:ext cx="7763458" cy="44926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1">
                <a:solidFill>
                  <a:schemeClr val="bg2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6FFA1BC-72F9-9048-3E39-D300A3A6A5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3257" y="3107129"/>
            <a:ext cx="7763458" cy="4492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fld id="{C7124C19-F609-8C4C-8116-78E353E3E672}" type="datetime1">
              <a:rPr lang="en-US" smtClean="0"/>
              <a:t>3/29/23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F8E72C-89E0-E7D6-07BE-6EA0595AE4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0" y="6035040"/>
            <a:ext cx="4318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27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opy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A1DABA-769B-1407-1BFC-75930C1DE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A937CB7-FF71-AF7C-945C-0E285D7B2D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313" y="3652272"/>
            <a:ext cx="5469743" cy="2345757"/>
          </a:xfrm>
        </p:spPr>
        <p:txBody>
          <a:bodyPr numCol="1">
            <a:noAutofit/>
          </a:bodyPr>
          <a:lstStyle>
            <a:lvl1pPr marL="285750" indent="-285750" algn="l" fontAlgn="t">
              <a:buFont typeface="Wingdings" pitchFamily="2" charset="2"/>
              <a:buChar char="§"/>
              <a:defRPr sz="1800" baseline="0">
                <a:latin typeface="Franklin Gothic Book" panose="020B05030201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AF8687-CA4E-66EB-17A8-BE41F302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C508144-F984-C37C-90F6-AA8C545F3D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6311" y="1543323"/>
            <a:ext cx="5469745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480D7F-9BE0-34B6-0080-2DFC58123F3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275945" y="1543323"/>
            <a:ext cx="5458727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10C66FF-C32F-9EF8-4FBC-44E08230B6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64929" y="3652271"/>
            <a:ext cx="5469743" cy="2345757"/>
          </a:xfrm>
        </p:spPr>
        <p:txBody>
          <a:bodyPr numCol="1">
            <a:noAutofit/>
          </a:bodyPr>
          <a:lstStyle>
            <a:lvl1pPr marL="285750" indent="-285750" algn="l" fontAlgn="t">
              <a:buFont typeface="Wingdings" pitchFamily="2" charset="2"/>
              <a:buChar char="§"/>
              <a:defRPr sz="1800" baseline="0">
                <a:latin typeface="Franklin Gothic Book" panose="020B05030201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15D662-4E39-E167-612C-BF5868256B4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830364" y="6316394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85D826-F477-9022-C06E-CFC52A2DEE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847" y="6293487"/>
            <a:ext cx="3428022" cy="36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850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opy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A1DABA-769B-1407-1BFC-75930C1DE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A937CB7-FF71-AF7C-945C-0E285D7B2D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314" y="3652272"/>
            <a:ext cx="3534479" cy="2345757"/>
          </a:xfrm>
        </p:spPr>
        <p:txBody>
          <a:bodyPr numCol="1">
            <a:noAutofit/>
          </a:bodyPr>
          <a:lstStyle>
            <a:lvl1pPr marL="285750" indent="-285750" algn="l" fontAlgn="t">
              <a:buFont typeface="Wingdings" pitchFamily="2" charset="2"/>
              <a:buChar char="§"/>
              <a:defRPr sz="1800" baseline="0">
                <a:latin typeface="Franklin Gothic Book" panose="020B05030201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AF8687-CA4E-66EB-17A8-BE41F302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C508144-F984-C37C-90F6-AA8C545F3D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6312" y="1543323"/>
            <a:ext cx="3534479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480D7F-9BE0-34B6-0080-2DFC58123F3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336974" y="1543324"/>
            <a:ext cx="3527360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10C66FF-C32F-9EF8-4FBC-44E08230B6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25959" y="3652272"/>
            <a:ext cx="3534479" cy="2345757"/>
          </a:xfrm>
        </p:spPr>
        <p:txBody>
          <a:bodyPr numCol="1">
            <a:noAutofit/>
          </a:bodyPr>
          <a:lstStyle>
            <a:lvl1pPr marL="285750" indent="-285750" algn="l" fontAlgn="t">
              <a:buFont typeface="Wingdings" pitchFamily="2" charset="2"/>
              <a:buChar char="§"/>
              <a:defRPr sz="1800" baseline="0">
                <a:latin typeface="Franklin Gothic Book" panose="020B05030201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D5694FC-6767-0363-8F8C-4C8AEA0C5DCC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8205605" y="1532307"/>
            <a:ext cx="3527360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47E27B2-1DE2-3469-81EF-9EBD7DC7AF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94590" y="3641255"/>
            <a:ext cx="3534479" cy="2345757"/>
          </a:xfrm>
        </p:spPr>
        <p:txBody>
          <a:bodyPr numCol="1">
            <a:noAutofit/>
          </a:bodyPr>
          <a:lstStyle>
            <a:lvl1pPr marL="285750" indent="-285750" algn="l" fontAlgn="t">
              <a:buFont typeface="Wingdings" pitchFamily="2" charset="2"/>
              <a:buChar char="§"/>
              <a:defRPr sz="1800" baseline="0">
                <a:latin typeface="Franklin Gothic Book" panose="020B05030201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BD2D034-EF04-7ED6-DAB6-6B66FFFD23F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830364" y="6316394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757284-A33C-E705-9E0A-302AB9E07A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847" y="6293487"/>
            <a:ext cx="3428022" cy="36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671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27402-16CB-60F1-259A-4E1A16194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457200"/>
            <a:ext cx="4314823" cy="96409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89552-EB9F-6D72-9130-E107C02C22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2" y="1570383"/>
            <a:ext cx="4314823" cy="429860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5F6EAB8-D2BB-0BDE-C7AC-895B69CA5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1871" y="457200"/>
            <a:ext cx="6662927" cy="54117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9E755D-1048-EC23-56AF-29D378F2C60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830364" y="6316394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4B2C13-4C0B-CD3C-D649-F2B98AE3EB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847" y="6293487"/>
            <a:ext cx="3428022" cy="36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0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99A83-2C12-9A72-A547-B9374C107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70037"/>
            <a:ext cx="4325711" cy="1034775"/>
          </a:xfrm>
        </p:spPr>
        <p:txBody>
          <a:bodyPr anchor="b"/>
          <a:lstStyle>
            <a:lvl1pPr fontAlgn="t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E1BF6-9F66-A119-6E10-5D16400A7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70037"/>
            <a:ext cx="6562498" cy="539101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59AA2-58AF-A659-F919-8BDA04ADA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6314" y="1759226"/>
            <a:ext cx="4325711" cy="4086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FE64CB18-213F-28B8-BC8E-873B3669AA9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830364" y="6316394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0E760E-7A78-279E-F643-B919154836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847" y="6293487"/>
            <a:ext cx="3428022" cy="36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54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E1BF6-9F66-A119-6E10-5D16400A7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6313" y="1543323"/>
            <a:ext cx="5458727" cy="431772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832766-AA56-63AE-E2AA-9A2947343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CF92D672-5C11-B647-ADA7-722837BA86C0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286962" y="1543323"/>
            <a:ext cx="5458727" cy="431772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6AFB8997-E903-BD34-CBB7-A70F3BD090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4E3B72F0-0088-F8E0-924C-87A1C1CC8D9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830364" y="6316394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1FB124-1DB7-6887-C23C-1E97C551D6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847" y="6293487"/>
            <a:ext cx="3428022" cy="36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E1BF6-9F66-A119-6E10-5D16400A7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8086" y="1543323"/>
            <a:ext cx="5862679" cy="20555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59AA2-58AF-A659-F919-8BDA04ADA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15759" y="1543322"/>
            <a:ext cx="5129927" cy="430757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3D45392-3CD8-B80C-F2B3-4B45BA45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492B2E6-F25A-DAD4-50C4-028EE4F9F201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486577" y="3795304"/>
            <a:ext cx="2844188" cy="20555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4F1D849-D57F-29CA-A61A-41080772610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68086" y="3795304"/>
            <a:ext cx="2844188" cy="205559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AB35901-94D3-C7C4-1CE7-B31E29C657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CB8506A9-E20F-568A-3F37-34B50D2E1AB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830364" y="6316394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248524-84B7-BC9D-B005-BE339F4714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847" y="6293487"/>
            <a:ext cx="3428022" cy="36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44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59AA2-58AF-A659-F919-8BDA04ADA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5428" y="3142951"/>
            <a:ext cx="3541792" cy="3657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3D45392-3CD8-B80C-F2B3-4B45BA45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4F1D849-D57F-29CA-A61A-41080772610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57200" y="1257147"/>
            <a:ext cx="3520020" cy="17504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0A3B0E8-AC0D-A169-37E3-2D123D6EBF24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4325104" y="1257147"/>
            <a:ext cx="3520020" cy="17504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640970D8-E511-89A8-FC5C-6DB37485ADE3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8214780" y="1257147"/>
            <a:ext cx="3520020" cy="17504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B04B79A-B4BD-0306-3D46-D570E1F51CA6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4303332" y="3142951"/>
            <a:ext cx="3541792" cy="3657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50B4796-C4B7-C272-5ADD-7D6C896B703E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214780" y="3142951"/>
            <a:ext cx="3541792" cy="3657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4633AE4D-056F-FC97-1F10-877F247AB319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413656" y="5645631"/>
            <a:ext cx="3541792" cy="3657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19716662-3C77-F831-E45C-F9EA49810F58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435428" y="3759827"/>
            <a:ext cx="3520020" cy="17504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1ED1A14F-5E0D-476E-9C60-BD987EFC4940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4303332" y="3759827"/>
            <a:ext cx="3520020" cy="17504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A0003A4C-26CB-DD7F-0B22-024AFB58DC67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8193008" y="3759827"/>
            <a:ext cx="3520020" cy="17504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8CE8D58-56A2-6AE5-AB18-C53F4134DD88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4281560" y="5645631"/>
            <a:ext cx="3541792" cy="3657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A4C2D1F-1A58-AC60-F606-B816E5F23FFF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8193008" y="5645631"/>
            <a:ext cx="3541792" cy="3657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00BEC40F-E017-ACC8-6F70-36F200F08B50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0830364" y="6316394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197624-09F5-1DA5-349E-4B838B5253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847" y="6293487"/>
            <a:ext cx="3428022" cy="36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30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A1DABA-769B-1407-1BFC-75930C1DE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AF8687-CA4E-66EB-17A8-BE41F302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C508144-F984-C37C-90F6-AA8C545F3D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6314" y="1542762"/>
            <a:ext cx="2611015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480D7F-9BE0-34B6-0080-2DFC58123F3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3344063" y="1542762"/>
            <a:ext cx="2605756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D5694FC-6767-0363-8F8C-4C8AEA0C5DCC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6236553" y="1542762"/>
            <a:ext cx="2605756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223A017-A902-92C1-8A99-7D45B08D860D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9129043" y="1542762"/>
            <a:ext cx="2605756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FE352EAA-3DC6-450E-518D-B55638975ECE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1843620" y="3651150"/>
            <a:ext cx="2611015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E5E3807-051E-4D4B-1143-A6B4BDDBB5D8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4741369" y="3651150"/>
            <a:ext cx="2605756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659EF4B-6B57-DE2A-B33A-D60A659CFE6D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7633859" y="3651150"/>
            <a:ext cx="2605756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602740E5-1AA7-77F5-9C2F-719A4E9BAA3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0830364" y="6316394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AE8F9B-4171-1EAC-DA96-3E4E6C0252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847" y="6293487"/>
            <a:ext cx="3428022" cy="36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131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E1BF6-9F66-A119-6E10-5D16400A7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21986" y="1643073"/>
            <a:ext cx="5212813" cy="20555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3D45392-3CD8-B80C-F2B3-4B45BA45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492B2E6-F25A-DAD4-50C4-028EE4F9F201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521986" y="3884037"/>
            <a:ext cx="5212813" cy="20555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AB35901-94D3-C7C4-1CE7-B31E29C657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C2C5294-0EFC-A3EC-D994-11DDCFE70D6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46315" y="1643073"/>
            <a:ext cx="5745165" cy="430757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7A134D-7A3A-AD4B-91DF-57347E308706}"/>
              </a:ext>
            </a:extLst>
          </p:cNvPr>
          <p:cNvSpPr/>
          <p:nvPr userDrawn="1"/>
        </p:nvSpPr>
        <p:spPr>
          <a:xfrm>
            <a:off x="6521986" y="3395949"/>
            <a:ext cx="5212813" cy="302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581B053-21C8-C0AD-58C7-637A6315D1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1726" y="3395949"/>
            <a:ext cx="5212943" cy="3027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B2033E-9DB9-9A2B-D4C5-6D8960838D22}"/>
              </a:ext>
            </a:extLst>
          </p:cNvPr>
          <p:cNvSpPr/>
          <p:nvPr userDrawn="1"/>
        </p:nvSpPr>
        <p:spPr>
          <a:xfrm>
            <a:off x="6521856" y="5636913"/>
            <a:ext cx="5212813" cy="302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02FFCFA-A84F-7535-4A5F-29A5FC646063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521726" y="5636913"/>
            <a:ext cx="5212813" cy="3027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BED7D901-CED9-5E58-9106-F4A82C04F75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0830364" y="6316394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894528-7843-D994-03D3-2E02B6378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847" y="6293487"/>
            <a:ext cx="3428022" cy="36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27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E1BF6-9F66-A119-6E10-5D16400A7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21986" y="1643073"/>
            <a:ext cx="5212813" cy="20555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3D45392-3CD8-B80C-F2B3-4B45BA45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492B2E6-F25A-DAD4-50C4-028EE4F9F201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287219" y="3884037"/>
            <a:ext cx="2447580" cy="20555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4F1D849-D57F-29CA-A61A-41080772610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521986" y="3879120"/>
            <a:ext cx="2528916" cy="205559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AB35901-94D3-C7C4-1CE7-B31E29C657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C2C5294-0EFC-A3EC-D994-11DDCFE70D6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46315" y="1643073"/>
            <a:ext cx="5745165" cy="430757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AC4E08-5A51-BF4F-655E-4E54DD771548}"/>
              </a:ext>
            </a:extLst>
          </p:cNvPr>
          <p:cNvSpPr/>
          <p:nvPr userDrawn="1"/>
        </p:nvSpPr>
        <p:spPr>
          <a:xfrm>
            <a:off x="6521986" y="3395949"/>
            <a:ext cx="5212813" cy="302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7D80C23-74F3-F853-02BF-83C743039F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71823" y="3395949"/>
            <a:ext cx="5162846" cy="3027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F22EB8-4EFD-86A4-8EB8-8A4F1A1AA2DF}"/>
              </a:ext>
            </a:extLst>
          </p:cNvPr>
          <p:cNvSpPr/>
          <p:nvPr userDrawn="1"/>
        </p:nvSpPr>
        <p:spPr>
          <a:xfrm>
            <a:off x="6512818" y="5631997"/>
            <a:ext cx="2512330" cy="302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6A4B2AA-E0AE-18DD-BAA3-AF2A9CA6987A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562654" y="5631997"/>
            <a:ext cx="2488248" cy="3027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8B5CD1-FF93-2C9C-1BFF-73A3CE39E65D}"/>
              </a:ext>
            </a:extLst>
          </p:cNvPr>
          <p:cNvSpPr/>
          <p:nvPr userDrawn="1"/>
        </p:nvSpPr>
        <p:spPr>
          <a:xfrm>
            <a:off x="9287218" y="5641703"/>
            <a:ext cx="2431941" cy="302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52272AC-9734-6D60-9441-B5E7B9E4E372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9337055" y="5641703"/>
            <a:ext cx="2408630" cy="3027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86339E01-BB7B-CF3A-32FB-E200673E461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0830364" y="6316394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F3F526-B35C-FFFD-BD8C-ED4C788992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847" y="6293487"/>
            <a:ext cx="3428022" cy="36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41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ack Triangle">
            <a:extLst>
              <a:ext uri="{FF2B5EF4-FFF2-40B4-BE49-F238E27FC236}">
                <a16:creationId xmlns:a16="http://schemas.microsoft.com/office/drawing/2014/main" id="{E6FF8326-7C7F-B6EE-5081-7AD19B61B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6800" y="0"/>
            <a:ext cx="2235200" cy="6858000"/>
          </a:xfrm>
          <a:prstGeom prst="rect">
            <a:avLst/>
          </a:prstGeom>
          <a:noFill/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B1EEEEC0-D7E4-4DE5-4E3D-FAAD9ABA8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3257" y="1812045"/>
            <a:ext cx="7763458" cy="719757"/>
          </a:xfrm>
        </p:spPr>
        <p:txBody>
          <a:bodyPr>
            <a:noAutofit/>
          </a:bodyPr>
          <a:lstStyle>
            <a:lvl1pPr>
              <a:defRPr sz="540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8EDB9B8-C811-84E9-5F58-0130F3A805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3257" y="2617146"/>
            <a:ext cx="7763458" cy="44926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4BF34A7-30DF-7BD2-A5A2-434BBF6672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3257" y="3148847"/>
            <a:ext cx="7763458" cy="4492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3/31/23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D215E6-5EA7-86EF-9BFF-C793A5C506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0" y="6035041"/>
            <a:ext cx="429515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25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3 Blocks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4CFF414-FA47-F7EC-7EFB-7073E26BB831}"/>
              </a:ext>
            </a:extLst>
          </p:cNvPr>
          <p:cNvSpPr/>
          <p:nvPr userDrawn="1"/>
        </p:nvSpPr>
        <p:spPr>
          <a:xfrm>
            <a:off x="7938475" y="1315894"/>
            <a:ext cx="3319531" cy="45132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3C0F4F-1E76-E3A4-E5AA-8FA79C7C69FB}"/>
              </a:ext>
            </a:extLst>
          </p:cNvPr>
          <p:cNvSpPr/>
          <p:nvPr userDrawn="1"/>
        </p:nvSpPr>
        <p:spPr>
          <a:xfrm>
            <a:off x="4420956" y="1315895"/>
            <a:ext cx="3319531" cy="45132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7105CB-DECE-0616-2A57-776784CFC1CB}"/>
              </a:ext>
            </a:extLst>
          </p:cNvPr>
          <p:cNvSpPr/>
          <p:nvPr userDrawn="1"/>
        </p:nvSpPr>
        <p:spPr>
          <a:xfrm>
            <a:off x="903437" y="1315896"/>
            <a:ext cx="3319531" cy="45132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813FE17-B697-FB87-4ED6-D832D798E9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3506" y="1436468"/>
            <a:ext cx="3319462" cy="339561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8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CE94D6C-2E61-91FC-DA54-8FB71DE93C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1943" y="2043222"/>
            <a:ext cx="2950589" cy="1691333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Lorem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ipsum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dolor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sit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amet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,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consetetur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sadipscing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elitr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, sed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diam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nonumy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eirmod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tempor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invidunt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ut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labore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dolore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magna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aliquyam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erat, sed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diam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voluptua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. At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vero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eos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accusam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justo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duo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dolores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ea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rebum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.</a:t>
            </a:r>
          </a:p>
          <a:p>
            <a:endParaRPr lang="en-US">
              <a:solidFill>
                <a:schemeClr val="bg1"/>
              </a:solidFill>
            </a:endParaRPr>
          </a:p>
          <a:p>
            <a:pPr lvl="0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B65CB9D-AA49-05C2-2100-C63D32C82B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1943" y="4045824"/>
            <a:ext cx="2951163" cy="1555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43204028-135E-83A2-B94A-693154F531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1284" y="1436468"/>
            <a:ext cx="3319462" cy="339561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8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756D1137-A56F-85A2-FEB3-FEBA9D3C86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9721" y="2043222"/>
            <a:ext cx="2950589" cy="1691333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Lorem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ipsum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dolor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sit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amet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,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consetetur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sadipscing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elitr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, sed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diam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nonumy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eirmod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tempor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invidunt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ut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labore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dolore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magna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aliquyam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erat, sed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diam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voluptua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. At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vero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eos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accusam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justo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duo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dolores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ea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rebum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.</a:t>
            </a:r>
          </a:p>
          <a:p>
            <a:endParaRPr lang="en-US">
              <a:solidFill>
                <a:schemeClr val="bg1"/>
              </a:solidFill>
            </a:endParaRPr>
          </a:p>
          <a:p>
            <a:pPr lvl="0"/>
            <a:endParaRPr lang="en-US"/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D4E810FD-2D00-764A-B144-B235C21E32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19721" y="4045824"/>
            <a:ext cx="2951163" cy="1555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0A71EF50-386A-A3B9-93FB-6EF179A4EE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38803" y="1433918"/>
            <a:ext cx="3319462" cy="339561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8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26B9638-0AB1-0F11-EA67-211E598673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37240" y="2040672"/>
            <a:ext cx="2950589" cy="1691333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Lorem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ipsum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dolor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sit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amet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,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consetetur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sadipscing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elitr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, sed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diam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nonumy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eirmod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tempor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invidunt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ut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labore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dolore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magna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aliquyam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erat, sed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diam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voluptua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. At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vero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eos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accusam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justo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duo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dolores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et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ea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Franklin Gothic Book" panose="020B0503020102020204" pitchFamily="34" charset="0"/>
              </a:rPr>
              <a:t>rebum</a:t>
            </a:r>
            <a:r>
              <a:rPr lang="de-DE" sz="1400">
                <a:solidFill>
                  <a:schemeClr val="bg1"/>
                </a:solidFill>
                <a:latin typeface="Franklin Gothic Book" panose="020B0503020102020204" pitchFamily="34" charset="0"/>
              </a:rPr>
              <a:t>.</a:t>
            </a:r>
          </a:p>
          <a:p>
            <a:endParaRPr lang="en-US">
              <a:solidFill>
                <a:schemeClr val="bg1"/>
              </a:solidFill>
            </a:endParaRPr>
          </a:p>
          <a:p>
            <a:pPr lvl="0"/>
            <a:endParaRPr lang="en-US"/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6AE17ED9-FDD9-34C3-1F7D-9A8EA4C4B40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7240" y="4043274"/>
            <a:ext cx="2951163" cy="155575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77D3ED32-45F9-B948-371F-67E8465B2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F052176-019A-903D-9420-52A50097203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CA30B7-2ABB-E444-1CEB-D6C7F84A7D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847" y="6293487"/>
            <a:ext cx="3428022" cy="36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126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3 Blocks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98D576-4759-5408-883D-2E56D9D0F603}"/>
              </a:ext>
            </a:extLst>
          </p:cNvPr>
          <p:cNvSpPr/>
          <p:nvPr userDrawn="1"/>
        </p:nvSpPr>
        <p:spPr>
          <a:xfrm>
            <a:off x="7938216" y="1315892"/>
            <a:ext cx="3319531" cy="45132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C44A1A-1D1D-F2D9-8EC1-EFF25EBA1FB0}"/>
              </a:ext>
            </a:extLst>
          </p:cNvPr>
          <p:cNvSpPr/>
          <p:nvPr userDrawn="1"/>
        </p:nvSpPr>
        <p:spPr>
          <a:xfrm>
            <a:off x="4420697" y="1315893"/>
            <a:ext cx="3319531" cy="45132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38D75A-DD50-6C6E-0A9D-7F77E72C780A}"/>
              </a:ext>
            </a:extLst>
          </p:cNvPr>
          <p:cNvSpPr/>
          <p:nvPr userDrawn="1"/>
        </p:nvSpPr>
        <p:spPr>
          <a:xfrm>
            <a:off x="903178" y="1315894"/>
            <a:ext cx="3319531" cy="45132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76A1563-09E6-06B6-EC4A-8E309CC57B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3247" y="1436466"/>
            <a:ext cx="3319462" cy="339561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8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AF401EC8-7352-A985-133C-726A718A9E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1025" y="1436466"/>
            <a:ext cx="3319462" cy="339561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8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71A04C69-EC92-81B2-FCD5-39464C669B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38544" y="1433916"/>
            <a:ext cx="3319462" cy="339561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8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AE5BF8CB-9477-F598-75C4-6F35D608B35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01684" y="2040670"/>
            <a:ext cx="2951163" cy="169133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body copy.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AE6CE746-1703-63A8-BBD4-546AD104E27E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4604880" y="2065258"/>
            <a:ext cx="2951163" cy="169133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body copy.</a:t>
            </a:r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53952BA5-2190-5106-0EBD-DA1D15EFBB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1684" y="4045822"/>
            <a:ext cx="2951163" cy="1555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0">
            <a:extLst>
              <a:ext uri="{FF2B5EF4-FFF2-40B4-BE49-F238E27FC236}">
                <a16:creationId xmlns:a16="http://schemas.microsoft.com/office/drawing/2014/main" id="{835FE666-CADC-4DB4-80A4-BFD9823DE0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19462" y="4045822"/>
            <a:ext cx="2951163" cy="1555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0">
            <a:extLst>
              <a:ext uri="{FF2B5EF4-FFF2-40B4-BE49-F238E27FC236}">
                <a16:creationId xmlns:a16="http://schemas.microsoft.com/office/drawing/2014/main" id="{AECA5017-0E7C-4957-02B2-65FA6C1F6E5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6981" y="4043272"/>
            <a:ext cx="2951163" cy="155575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9F4CE92C-83FA-CA44-69CB-E6229E144199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8129414" y="2071424"/>
            <a:ext cx="2951163" cy="169133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body copy.</a:t>
            </a:r>
          </a:p>
        </p:txBody>
      </p:sp>
      <p:sp>
        <p:nvSpPr>
          <p:cNvPr id="40" name="Title 39">
            <a:extLst>
              <a:ext uri="{FF2B5EF4-FFF2-40B4-BE49-F238E27FC236}">
                <a16:creationId xmlns:a16="http://schemas.microsoft.com/office/drawing/2014/main" id="{2CAB310C-9DF2-C217-7A37-81705800E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ED3E9FAC-10A3-F5B2-9CE9-1477A1686C0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830364" y="6316394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99FAFC-1BF9-F2D0-37A1-3111A8054A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847" y="6293487"/>
            <a:ext cx="3428022" cy="36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46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5 Color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39">
            <a:extLst>
              <a:ext uri="{FF2B5EF4-FFF2-40B4-BE49-F238E27FC236}">
                <a16:creationId xmlns:a16="http://schemas.microsoft.com/office/drawing/2014/main" id="{2CAB310C-9DF2-C217-7A37-81705800E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79A34A-6A6B-FC98-1EC8-8347FAB1A48F}"/>
              </a:ext>
            </a:extLst>
          </p:cNvPr>
          <p:cNvSpPr/>
          <p:nvPr userDrawn="1"/>
        </p:nvSpPr>
        <p:spPr>
          <a:xfrm>
            <a:off x="1008584" y="1660596"/>
            <a:ext cx="1918020" cy="4364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3F2A76-73C1-7478-1C52-F70D9B50BC0A}"/>
              </a:ext>
            </a:extLst>
          </p:cNvPr>
          <p:cNvSpPr/>
          <p:nvPr userDrawn="1"/>
        </p:nvSpPr>
        <p:spPr>
          <a:xfrm>
            <a:off x="1011339" y="2160555"/>
            <a:ext cx="1915265" cy="323350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Tx/>
              <a:buNone/>
              <a:tabLst/>
              <a:defRPr/>
            </a:pPr>
            <a:endParaRPr lang="en-GB" sz="1200" kern="0">
              <a:solidFill>
                <a:sysClr val="windowText" lastClr="000000"/>
              </a:solidFill>
              <a:latin typeface="Franklin Gothic Book" panose="020B05030201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6525D0-8078-E003-46A7-FFCB83C221E0}"/>
              </a:ext>
            </a:extLst>
          </p:cNvPr>
          <p:cNvSpPr/>
          <p:nvPr userDrawn="1"/>
        </p:nvSpPr>
        <p:spPr>
          <a:xfrm>
            <a:off x="3045437" y="1660596"/>
            <a:ext cx="1918020" cy="4364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6AD059-9160-4AE4-0F86-92FB0AAD082C}"/>
              </a:ext>
            </a:extLst>
          </p:cNvPr>
          <p:cNvSpPr/>
          <p:nvPr userDrawn="1"/>
        </p:nvSpPr>
        <p:spPr>
          <a:xfrm>
            <a:off x="3048192" y="2160555"/>
            <a:ext cx="1915265" cy="323350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Tx/>
              <a:buNone/>
              <a:tabLst/>
              <a:defRPr/>
            </a:pPr>
            <a:endParaRPr lang="en-GB" sz="1200" kern="0">
              <a:solidFill>
                <a:sysClr val="windowText" lastClr="000000"/>
              </a:solidFill>
              <a:latin typeface="Franklin Gothic Book" panose="020B05030201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F701C0-7A2F-0B95-E95C-07302A14CA56}"/>
              </a:ext>
            </a:extLst>
          </p:cNvPr>
          <p:cNvSpPr/>
          <p:nvPr userDrawn="1"/>
        </p:nvSpPr>
        <p:spPr>
          <a:xfrm>
            <a:off x="5082290" y="1660596"/>
            <a:ext cx="1918020" cy="43641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786ED8-9187-C7FB-F774-CE52A2971FFD}"/>
              </a:ext>
            </a:extLst>
          </p:cNvPr>
          <p:cNvSpPr/>
          <p:nvPr userDrawn="1"/>
        </p:nvSpPr>
        <p:spPr>
          <a:xfrm>
            <a:off x="5085045" y="2160555"/>
            <a:ext cx="1915265" cy="32335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Tx/>
              <a:buNone/>
              <a:tabLst/>
              <a:defRPr/>
            </a:pPr>
            <a:endParaRPr lang="en-GB" sz="1200" kern="0">
              <a:solidFill>
                <a:sysClr val="windowText" lastClr="000000"/>
              </a:solidFill>
              <a:latin typeface="Franklin Gothic Book" panose="020B05030201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6F5635-02F3-829F-B778-4A766D8D4A2D}"/>
              </a:ext>
            </a:extLst>
          </p:cNvPr>
          <p:cNvSpPr/>
          <p:nvPr userDrawn="1"/>
        </p:nvSpPr>
        <p:spPr>
          <a:xfrm>
            <a:off x="7119143" y="1660596"/>
            <a:ext cx="1918020" cy="4364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CBD6A50-2E1C-FDDB-2F9B-D9101B8535C5}"/>
              </a:ext>
            </a:extLst>
          </p:cNvPr>
          <p:cNvSpPr/>
          <p:nvPr userDrawn="1"/>
        </p:nvSpPr>
        <p:spPr>
          <a:xfrm>
            <a:off x="7121898" y="2160555"/>
            <a:ext cx="1915265" cy="323350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Tx/>
              <a:buNone/>
              <a:tabLst/>
              <a:defRPr/>
            </a:pPr>
            <a:endParaRPr lang="en-GB" sz="1200" kern="0">
              <a:solidFill>
                <a:sysClr val="windowText" lastClr="000000"/>
              </a:solidFill>
              <a:latin typeface="Franklin Gothic Book" panose="020B05030201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239B4FF-413F-3DBC-C6E4-087C951C5464}"/>
              </a:ext>
            </a:extLst>
          </p:cNvPr>
          <p:cNvSpPr/>
          <p:nvPr userDrawn="1"/>
        </p:nvSpPr>
        <p:spPr>
          <a:xfrm>
            <a:off x="9155998" y="1660596"/>
            <a:ext cx="1918020" cy="4364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CB8434E-9F38-4592-327E-51A570C73E09}"/>
              </a:ext>
            </a:extLst>
          </p:cNvPr>
          <p:cNvSpPr/>
          <p:nvPr userDrawn="1"/>
        </p:nvSpPr>
        <p:spPr>
          <a:xfrm>
            <a:off x="9158753" y="2160555"/>
            <a:ext cx="1915265" cy="32335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Tx/>
              <a:buNone/>
              <a:tabLst/>
              <a:defRPr/>
            </a:pPr>
            <a:endParaRPr lang="en-GB" sz="1200" kern="0">
              <a:solidFill>
                <a:sysClr val="windowText" lastClr="000000"/>
              </a:solidFill>
              <a:latin typeface="Franklin Gothic Book" panose="020B05030201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1BA8130D-B7F2-9815-5056-6F334D4BBA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08584" y="1783909"/>
            <a:ext cx="1918018" cy="220506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A41A66E4-0B84-E1FB-88CD-3E0E6E80C49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45438" y="1768552"/>
            <a:ext cx="1918018" cy="220506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235E5CE7-3D80-1BB5-DACD-8A63CA927E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82291" y="1768552"/>
            <a:ext cx="1918018" cy="220506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685C02D4-EA4F-4962-D397-F6439EC5C6E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119145" y="1768552"/>
            <a:ext cx="1918018" cy="220506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F46F0A7-55C4-6BAE-BCB0-157A86C9199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56000" y="1770870"/>
            <a:ext cx="1918018" cy="220506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9E69C3F7-0A3A-FAC2-6540-8BB750E9AA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7982" y="2312717"/>
            <a:ext cx="1658269" cy="295802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040CB427-2320-1A81-037C-6D83BCA5B36F}"/>
              </a:ext>
            </a:extLst>
          </p:cNvPr>
          <p:cNvSpPr>
            <a:spLocks noGrp="1"/>
          </p:cNvSpPr>
          <p:nvPr>
            <p:ph type="body" sz="half" idx="32"/>
          </p:nvPr>
        </p:nvSpPr>
        <p:spPr>
          <a:xfrm>
            <a:off x="3175312" y="2299864"/>
            <a:ext cx="1658269" cy="295802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3144BCA8-7BD5-8323-CDAB-E5362D78AA68}"/>
              </a:ext>
            </a:extLst>
          </p:cNvPr>
          <p:cNvSpPr>
            <a:spLocks noGrp="1"/>
          </p:cNvSpPr>
          <p:nvPr>
            <p:ph type="body" sz="half" idx="33"/>
          </p:nvPr>
        </p:nvSpPr>
        <p:spPr>
          <a:xfrm>
            <a:off x="5212165" y="2298292"/>
            <a:ext cx="1658269" cy="295802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82EC0719-39BA-B2AB-F29D-3C947DC78925}"/>
              </a:ext>
            </a:extLst>
          </p:cNvPr>
          <p:cNvSpPr>
            <a:spLocks noGrp="1"/>
          </p:cNvSpPr>
          <p:nvPr>
            <p:ph type="body" sz="half" idx="34"/>
          </p:nvPr>
        </p:nvSpPr>
        <p:spPr>
          <a:xfrm>
            <a:off x="7249018" y="2298292"/>
            <a:ext cx="1658269" cy="295802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B939ED29-1A95-3771-8E52-C1F99F848ABD}"/>
              </a:ext>
            </a:extLst>
          </p:cNvPr>
          <p:cNvSpPr>
            <a:spLocks noGrp="1"/>
          </p:cNvSpPr>
          <p:nvPr>
            <p:ph type="body" sz="half" idx="35"/>
          </p:nvPr>
        </p:nvSpPr>
        <p:spPr>
          <a:xfrm>
            <a:off x="9285873" y="2312717"/>
            <a:ext cx="1658269" cy="295802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13">
            <a:extLst>
              <a:ext uri="{FF2B5EF4-FFF2-40B4-BE49-F238E27FC236}">
                <a16:creationId xmlns:a16="http://schemas.microsoft.com/office/drawing/2014/main" id="{F45DEB53-8B0A-80C6-DDED-B723442350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9129C062-832F-2D3C-B059-A8AF7503AA9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830364" y="6316394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8FAA72-6B27-4B89-B1BF-42CF5D4DF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847" y="6293487"/>
            <a:ext cx="3428022" cy="36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40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 - Black Diagon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C36684E-7DEE-F47A-FA01-89E8EC8104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10386" y="-9524"/>
            <a:ext cx="6581614" cy="6867524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00C207-AC1E-087B-DE95-A55BC82CAF9A}"/>
              </a:ext>
            </a:extLst>
          </p:cNvPr>
          <p:cNvSpPr/>
          <p:nvPr userDrawn="1"/>
        </p:nvSpPr>
        <p:spPr>
          <a:xfrm>
            <a:off x="0" y="-9440"/>
            <a:ext cx="7284203" cy="6882938"/>
          </a:xfrm>
          <a:custGeom>
            <a:avLst/>
            <a:gdLst>
              <a:gd name="connsiteX0" fmla="*/ 0 w 7284203"/>
              <a:gd name="connsiteY0" fmla="*/ 0 h 6867440"/>
              <a:gd name="connsiteX1" fmla="*/ 7284203 w 7284203"/>
              <a:gd name="connsiteY1" fmla="*/ 0 h 6867440"/>
              <a:gd name="connsiteX2" fmla="*/ 7284203 w 7284203"/>
              <a:gd name="connsiteY2" fmla="*/ 6867440 h 6867440"/>
              <a:gd name="connsiteX3" fmla="*/ 0 w 7284203"/>
              <a:gd name="connsiteY3" fmla="*/ 6867440 h 6867440"/>
              <a:gd name="connsiteX4" fmla="*/ 0 w 7284203"/>
              <a:gd name="connsiteY4" fmla="*/ 0 h 6867440"/>
              <a:gd name="connsiteX0" fmla="*/ 0 w 7284203"/>
              <a:gd name="connsiteY0" fmla="*/ 0 h 6867440"/>
              <a:gd name="connsiteX1" fmla="*/ 7284203 w 7284203"/>
              <a:gd name="connsiteY1" fmla="*/ 0 h 6867440"/>
              <a:gd name="connsiteX2" fmla="*/ 5114441 w 7284203"/>
              <a:gd name="connsiteY2" fmla="*/ 6867440 h 6867440"/>
              <a:gd name="connsiteX3" fmla="*/ 0 w 7284203"/>
              <a:gd name="connsiteY3" fmla="*/ 6867440 h 6867440"/>
              <a:gd name="connsiteX4" fmla="*/ 0 w 7284203"/>
              <a:gd name="connsiteY4" fmla="*/ 0 h 6867440"/>
              <a:gd name="connsiteX0" fmla="*/ 0 w 7284203"/>
              <a:gd name="connsiteY0" fmla="*/ 0 h 6882938"/>
              <a:gd name="connsiteX1" fmla="*/ 7284203 w 7284203"/>
              <a:gd name="connsiteY1" fmla="*/ 0 h 6882938"/>
              <a:gd name="connsiteX2" fmla="*/ 5610386 w 7284203"/>
              <a:gd name="connsiteY2" fmla="*/ 6882938 h 6882938"/>
              <a:gd name="connsiteX3" fmla="*/ 0 w 7284203"/>
              <a:gd name="connsiteY3" fmla="*/ 6867440 h 6882938"/>
              <a:gd name="connsiteX4" fmla="*/ 0 w 7284203"/>
              <a:gd name="connsiteY4" fmla="*/ 0 h 688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4203" h="6882938">
                <a:moveTo>
                  <a:pt x="0" y="0"/>
                </a:moveTo>
                <a:lnTo>
                  <a:pt x="7284203" y="0"/>
                </a:lnTo>
                <a:lnTo>
                  <a:pt x="5610386" y="6882938"/>
                </a:lnTo>
                <a:lnTo>
                  <a:pt x="0" y="68674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2696218-EA6F-DE53-DF14-6383AEA46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005" y="891153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B620EBE-30BB-D534-67D3-D8578AA68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2005" y="2491353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F9F93194-3FAC-550F-2266-CB2C67F6649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830364" y="6316394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74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 - White Diagon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C36684E-7DEE-F47A-FA01-89E8EC8104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10386" y="-9525"/>
            <a:ext cx="6581614" cy="6892463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00C207-AC1E-087B-DE95-A55BC82CAF9A}"/>
              </a:ext>
            </a:extLst>
          </p:cNvPr>
          <p:cNvSpPr/>
          <p:nvPr userDrawn="1"/>
        </p:nvSpPr>
        <p:spPr>
          <a:xfrm>
            <a:off x="0" y="0"/>
            <a:ext cx="7284203" cy="6882938"/>
          </a:xfrm>
          <a:custGeom>
            <a:avLst/>
            <a:gdLst>
              <a:gd name="connsiteX0" fmla="*/ 0 w 7284203"/>
              <a:gd name="connsiteY0" fmla="*/ 0 h 6867440"/>
              <a:gd name="connsiteX1" fmla="*/ 7284203 w 7284203"/>
              <a:gd name="connsiteY1" fmla="*/ 0 h 6867440"/>
              <a:gd name="connsiteX2" fmla="*/ 7284203 w 7284203"/>
              <a:gd name="connsiteY2" fmla="*/ 6867440 h 6867440"/>
              <a:gd name="connsiteX3" fmla="*/ 0 w 7284203"/>
              <a:gd name="connsiteY3" fmla="*/ 6867440 h 6867440"/>
              <a:gd name="connsiteX4" fmla="*/ 0 w 7284203"/>
              <a:gd name="connsiteY4" fmla="*/ 0 h 6867440"/>
              <a:gd name="connsiteX0" fmla="*/ 0 w 7284203"/>
              <a:gd name="connsiteY0" fmla="*/ 0 h 6867440"/>
              <a:gd name="connsiteX1" fmla="*/ 7284203 w 7284203"/>
              <a:gd name="connsiteY1" fmla="*/ 0 h 6867440"/>
              <a:gd name="connsiteX2" fmla="*/ 5114441 w 7284203"/>
              <a:gd name="connsiteY2" fmla="*/ 6867440 h 6867440"/>
              <a:gd name="connsiteX3" fmla="*/ 0 w 7284203"/>
              <a:gd name="connsiteY3" fmla="*/ 6867440 h 6867440"/>
              <a:gd name="connsiteX4" fmla="*/ 0 w 7284203"/>
              <a:gd name="connsiteY4" fmla="*/ 0 h 6867440"/>
              <a:gd name="connsiteX0" fmla="*/ 0 w 7284203"/>
              <a:gd name="connsiteY0" fmla="*/ 0 h 6882938"/>
              <a:gd name="connsiteX1" fmla="*/ 7284203 w 7284203"/>
              <a:gd name="connsiteY1" fmla="*/ 0 h 6882938"/>
              <a:gd name="connsiteX2" fmla="*/ 5610386 w 7284203"/>
              <a:gd name="connsiteY2" fmla="*/ 6882938 h 6882938"/>
              <a:gd name="connsiteX3" fmla="*/ 0 w 7284203"/>
              <a:gd name="connsiteY3" fmla="*/ 6867440 h 6882938"/>
              <a:gd name="connsiteX4" fmla="*/ 0 w 7284203"/>
              <a:gd name="connsiteY4" fmla="*/ 0 h 688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4203" h="6882938">
                <a:moveTo>
                  <a:pt x="0" y="0"/>
                </a:moveTo>
                <a:lnTo>
                  <a:pt x="7284203" y="0"/>
                </a:lnTo>
                <a:lnTo>
                  <a:pt x="5610386" y="6882938"/>
                </a:lnTo>
                <a:lnTo>
                  <a:pt x="0" y="686744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2696218-EA6F-DE53-DF14-6383AEA46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2005" y="891153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B620EBE-30BB-D534-67D3-D8578AA68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2005" y="2491353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D58083BA-FDA7-F862-D712-EC253B2CFF0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830364" y="6316394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02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ack Triangle">
            <a:extLst>
              <a:ext uri="{FF2B5EF4-FFF2-40B4-BE49-F238E27FC236}">
                <a16:creationId xmlns:a16="http://schemas.microsoft.com/office/drawing/2014/main" id="{E6FF8326-7C7F-B6EE-5081-7AD19B61B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6800" y="0"/>
            <a:ext cx="2235200" cy="6858000"/>
          </a:xfrm>
          <a:prstGeom prst="rect">
            <a:avLst/>
          </a:prstGeom>
          <a:noFill/>
        </p:spPr>
      </p:pic>
      <p:sp>
        <p:nvSpPr>
          <p:cNvPr id="6" name="Triangle 5">
            <a:extLst>
              <a:ext uri="{FF2B5EF4-FFF2-40B4-BE49-F238E27FC236}">
                <a16:creationId xmlns:a16="http://schemas.microsoft.com/office/drawing/2014/main" id="{47BD40D6-A6F9-8B8C-560F-0C7A97097E8F}"/>
              </a:ext>
            </a:extLst>
          </p:cNvPr>
          <p:cNvSpPr/>
          <p:nvPr userDrawn="1"/>
        </p:nvSpPr>
        <p:spPr>
          <a:xfrm>
            <a:off x="9954706" y="-9439"/>
            <a:ext cx="2246721" cy="6867440"/>
          </a:xfrm>
          <a:custGeom>
            <a:avLst/>
            <a:gdLst>
              <a:gd name="connsiteX0" fmla="*/ 0 w 2243579"/>
              <a:gd name="connsiteY0" fmla="*/ 0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0 w 2243579"/>
              <a:gd name="connsiteY4" fmla="*/ 0 h 6881568"/>
              <a:gd name="connsiteX0" fmla="*/ 1300899 w 2243579"/>
              <a:gd name="connsiteY0" fmla="*/ 565608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1300899 w 2243579"/>
              <a:gd name="connsiteY4" fmla="*/ 565608 h 6881568"/>
              <a:gd name="connsiteX0" fmla="*/ 1602557 w 2243579"/>
              <a:gd name="connsiteY0" fmla="*/ 18854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1602557 w 2243579"/>
              <a:gd name="connsiteY4" fmla="*/ 18854 h 6881568"/>
              <a:gd name="connsiteX0" fmla="*/ 1319753 w 1960775"/>
              <a:gd name="connsiteY0" fmla="*/ 18854 h 6881568"/>
              <a:gd name="connsiteX1" fmla="*/ 1960775 w 1960775"/>
              <a:gd name="connsiteY1" fmla="*/ 0 h 6881568"/>
              <a:gd name="connsiteX2" fmla="*/ 1960775 w 1960775"/>
              <a:gd name="connsiteY2" fmla="*/ 6881568 h 6881568"/>
              <a:gd name="connsiteX3" fmla="*/ 0 w 1960775"/>
              <a:gd name="connsiteY3" fmla="*/ 6806154 h 6881568"/>
              <a:gd name="connsiteX4" fmla="*/ 1319753 w 1960775"/>
              <a:gd name="connsiteY4" fmla="*/ 18854 h 6881568"/>
              <a:gd name="connsiteX0" fmla="*/ 1593130 w 2234152"/>
              <a:gd name="connsiteY0" fmla="*/ 18854 h 6881569"/>
              <a:gd name="connsiteX1" fmla="*/ 2234152 w 2234152"/>
              <a:gd name="connsiteY1" fmla="*/ 0 h 6881569"/>
              <a:gd name="connsiteX2" fmla="*/ 2234152 w 2234152"/>
              <a:gd name="connsiteY2" fmla="*/ 6881568 h 6881569"/>
              <a:gd name="connsiteX3" fmla="*/ 0 w 2234152"/>
              <a:gd name="connsiteY3" fmla="*/ 6881569 h 6881569"/>
              <a:gd name="connsiteX4" fmla="*/ 1593130 w 2234152"/>
              <a:gd name="connsiteY4" fmla="*/ 18854 h 6881569"/>
              <a:gd name="connsiteX0" fmla="*/ 1583717 w 2234152"/>
              <a:gd name="connsiteY0" fmla="*/ 9420 h 6881569"/>
              <a:gd name="connsiteX1" fmla="*/ 2234152 w 2234152"/>
              <a:gd name="connsiteY1" fmla="*/ 0 h 6881569"/>
              <a:gd name="connsiteX2" fmla="*/ 2234152 w 2234152"/>
              <a:gd name="connsiteY2" fmla="*/ 6881568 h 6881569"/>
              <a:gd name="connsiteX3" fmla="*/ 0 w 2234152"/>
              <a:gd name="connsiteY3" fmla="*/ 6881569 h 6881569"/>
              <a:gd name="connsiteX4" fmla="*/ 1583717 w 2234152"/>
              <a:gd name="connsiteY4" fmla="*/ 9420 h 6881569"/>
              <a:gd name="connsiteX0" fmla="*/ 1583717 w 2243566"/>
              <a:gd name="connsiteY0" fmla="*/ 0 h 6872149"/>
              <a:gd name="connsiteX1" fmla="*/ 2243566 w 2243566"/>
              <a:gd name="connsiteY1" fmla="*/ 12 h 6872149"/>
              <a:gd name="connsiteX2" fmla="*/ 2234152 w 2243566"/>
              <a:gd name="connsiteY2" fmla="*/ 6872148 h 6872149"/>
              <a:gd name="connsiteX3" fmla="*/ 0 w 2243566"/>
              <a:gd name="connsiteY3" fmla="*/ 6872149 h 6872149"/>
              <a:gd name="connsiteX4" fmla="*/ 1583717 w 2243566"/>
              <a:gd name="connsiteY4" fmla="*/ 0 h 6872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3566" h="6872149">
                <a:moveTo>
                  <a:pt x="1583717" y="0"/>
                </a:moveTo>
                <a:lnTo>
                  <a:pt x="2243566" y="12"/>
                </a:lnTo>
                <a:lnTo>
                  <a:pt x="2234152" y="6872148"/>
                </a:lnTo>
                <a:lnTo>
                  <a:pt x="0" y="6872149"/>
                </a:lnTo>
                <a:lnTo>
                  <a:pt x="1583717" y="0"/>
                </a:lnTo>
                <a:close/>
              </a:path>
            </a:pathLst>
          </a:custGeom>
          <a:solidFill>
            <a:srgbClr val="CFB9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870E27-202E-F717-3FB6-D69451DF1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5070" y="2466280"/>
            <a:ext cx="7981645" cy="719757"/>
          </a:xfrm>
        </p:spPr>
        <p:txBody>
          <a:bodyPr>
            <a:noAutofit/>
          </a:bodyPr>
          <a:lstStyle>
            <a:lvl1pPr>
              <a:defRPr sz="960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3E966E-ACAB-E285-70D0-66AC08DF13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4339" y="3434010"/>
            <a:ext cx="7874567" cy="4492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add contact info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70CB04-78ED-4AF2-DAFD-2C9D6C7BE8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847" y="6293487"/>
            <a:ext cx="3428022" cy="36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539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ack Triangle">
            <a:extLst>
              <a:ext uri="{FF2B5EF4-FFF2-40B4-BE49-F238E27FC236}">
                <a16:creationId xmlns:a16="http://schemas.microsoft.com/office/drawing/2014/main" id="{E6FF8326-7C7F-B6EE-5081-7AD19B61B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6800" y="0"/>
            <a:ext cx="2235200" cy="6858000"/>
          </a:xfrm>
          <a:prstGeom prst="rect">
            <a:avLst/>
          </a:prstGeom>
          <a:noFill/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1648B145-A545-0D6D-AFF0-0F715C907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5070" y="2466280"/>
            <a:ext cx="7981645" cy="719757"/>
          </a:xfrm>
        </p:spPr>
        <p:txBody>
          <a:bodyPr>
            <a:noAutofit/>
          </a:bodyPr>
          <a:lstStyle>
            <a:lvl1pPr>
              <a:defRPr sz="960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3D40940-377F-6BBC-02CB-083B672BF5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4339" y="3434010"/>
            <a:ext cx="7874567" cy="4492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add contact info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0B5EA4-8986-2B13-6011-5E46607287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847" y="6293487"/>
            <a:ext cx="3428022" cy="36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25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ld Background">
            <a:extLst>
              <a:ext uri="{FF2B5EF4-FFF2-40B4-BE49-F238E27FC236}">
                <a16:creationId xmlns:a16="http://schemas.microsoft.com/office/drawing/2014/main" id="{5CCAEC11-865D-CB4B-88E8-5AF51FB37FBE}"/>
              </a:ext>
            </a:extLst>
          </p:cNvPr>
          <p:cNvSpPr/>
          <p:nvPr/>
        </p:nvSpPr>
        <p:spPr>
          <a:xfrm>
            <a:off x="0" y="5788"/>
            <a:ext cx="12191999" cy="6852212"/>
          </a:xfrm>
          <a:prstGeom prst="rect">
            <a:avLst/>
          </a:prstGeom>
          <a:solidFill>
            <a:srgbClr val="CFB9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Heading">
            <a:extLst>
              <a:ext uri="{FF2B5EF4-FFF2-40B4-BE49-F238E27FC236}">
                <a16:creationId xmlns:a16="http://schemas.microsoft.com/office/drawing/2014/main" id="{4D7D7E43-151C-6148-8D70-1135C4C4B7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White">
          <a:xfrm>
            <a:off x="2893545" y="1466567"/>
            <a:ext cx="6419331" cy="1224181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ctr">
              <a:defRPr sz="8600" b="0" i="0" cap="none" spc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/>
              <a:t>123</a:t>
            </a:r>
          </a:p>
        </p:txBody>
      </p:sp>
      <p:sp>
        <p:nvSpPr>
          <p:cNvPr id="20" name="Black Bar">
            <a:extLst>
              <a:ext uri="{FF2B5EF4-FFF2-40B4-BE49-F238E27FC236}">
                <a16:creationId xmlns:a16="http://schemas.microsoft.com/office/drawing/2014/main" id="{EACB2F0C-1C3D-CD48-AD13-7B5AD683F7C7}"/>
              </a:ext>
            </a:extLst>
          </p:cNvPr>
          <p:cNvSpPr/>
          <p:nvPr/>
        </p:nvSpPr>
        <p:spPr>
          <a:xfrm>
            <a:off x="2648277" y="2744421"/>
            <a:ext cx="6905456" cy="440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Subhead">
            <a:extLst>
              <a:ext uri="{FF2B5EF4-FFF2-40B4-BE49-F238E27FC236}">
                <a16:creationId xmlns:a16="http://schemas.microsoft.com/office/drawing/2014/main" id="{0B79470A-88E7-9241-9D11-9A69D76233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48276" y="2706475"/>
            <a:ext cx="6895463" cy="498598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3600" b="1" i="0" spc="300">
                <a:solidFill>
                  <a:schemeClr val="accent4"/>
                </a:solidFill>
                <a:latin typeface="+mj-lt"/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TOPIC OR TITLE</a:t>
            </a:r>
          </a:p>
        </p:txBody>
      </p:sp>
      <p:sp>
        <p:nvSpPr>
          <p:cNvPr id="23" name="Body Text">
            <a:extLst>
              <a:ext uri="{FF2B5EF4-FFF2-40B4-BE49-F238E27FC236}">
                <a16:creationId xmlns:a16="http://schemas.microsoft.com/office/drawing/2014/main" id="{BD416322-CF1A-F143-B2A9-844B608C50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5268" y="3540352"/>
            <a:ext cx="6678467" cy="1122744"/>
          </a:xfrm>
        </p:spPr>
        <p:txBody>
          <a:bodyPr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normalizeH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Fact or highlight. Franklin Gothic Book 24 pt. Keep it short with bite-size chunks of information.</a:t>
            </a:r>
          </a:p>
        </p:txBody>
      </p:sp>
      <p:pic>
        <p:nvPicPr>
          <p:cNvPr id="24" name="Gold Triangle">
            <a:extLst>
              <a:ext uri="{FF2B5EF4-FFF2-40B4-BE49-F238E27FC236}">
                <a16:creationId xmlns:a16="http://schemas.microsoft.com/office/drawing/2014/main" id="{4DC803D7-BDE8-2740-B36D-EB98236EB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1333" y="0"/>
            <a:ext cx="2370667" cy="6858000"/>
          </a:xfrm>
          <a:prstGeom prst="rect">
            <a:avLst/>
          </a:prstGeom>
        </p:spPr>
      </p:pic>
      <p:sp>
        <p:nvSpPr>
          <p:cNvPr id="26" name="Slide Number">
            <a:extLst>
              <a:ext uri="{FF2B5EF4-FFF2-40B4-BE49-F238E27FC236}">
                <a16:creationId xmlns:a16="http://schemas.microsoft.com/office/drawing/2014/main" id="{8E13B548-F076-CF46-A887-15D7D486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6792" y="6181281"/>
            <a:ext cx="467011" cy="3657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73C8A6-1F31-F10A-5E9C-4C5656ECD0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847" y="6293487"/>
            <a:ext cx="3428022" cy="36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125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60">
          <p15:clr>
            <a:srgbClr val="FBAE40"/>
          </p15:clr>
        </p15:guide>
        <p15:guide id="4" pos="5952">
          <p15:clr>
            <a:srgbClr val="FBAE40"/>
          </p15:clr>
        </p15:guide>
        <p15:guide id="5" pos="6848">
          <p15:clr>
            <a:srgbClr val="FBAE40"/>
          </p15:clr>
        </p15:guide>
        <p15:guide id="6" orient="horz" pos="4080">
          <p15:clr>
            <a:srgbClr val="FBAE40"/>
          </p15:clr>
        </p15:guide>
        <p15:guide id="7" orient="horz" pos="1008">
          <p15:clr>
            <a:srgbClr val="FBAE40"/>
          </p15:clr>
        </p15:guide>
        <p15:guide id="8" orient="horz" pos="148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4176D92-8FAB-782E-E607-5D0C5CC9C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FDAFB6-8BB6-ADBB-6574-5B0C25E7B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2" y="4671391"/>
            <a:ext cx="11266714" cy="140141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FF931D0-D7E7-D9E1-3CCC-83299A0922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972" y="6085510"/>
            <a:ext cx="11266714" cy="44926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6C644467-0807-17A0-8E23-7CE636F17FF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830364" y="6316394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611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C36684E-7DEE-F47A-FA01-89E8EC8104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9525"/>
            <a:ext cx="12192000" cy="6892463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E1B5199A-E846-1045-4AEF-C32153F2B2B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830364" y="6316394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12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A1DABA-769B-1407-1BFC-75930C1DE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A937CB7-FF71-AF7C-945C-0E285D7B2D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543324"/>
            <a:ext cx="11266713" cy="4454706"/>
          </a:xfr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1800" baseline="0">
                <a:latin typeface="Franklin Gothic Book" panose="020B05030201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AF8687-CA4E-66EB-17A8-BE41F302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CE6AE7EF-33F9-6CA3-ECA4-96D66E35033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830364" y="6316394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445960-9A97-AE98-D456-5D8200B064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847" y="6293487"/>
            <a:ext cx="3428022" cy="36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325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py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A1DABA-769B-1407-1BFC-75930C1DE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A937CB7-FF71-AF7C-945C-0E285D7B2D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543324"/>
            <a:ext cx="11266713" cy="4454706"/>
          </a:xfrm>
        </p:spPr>
        <p:txBody>
          <a:bodyPr numCol="2">
            <a:noAutofit/>
          </a:bodyPr>
          <a:lstStyle>
            <a:lvl1pPr marL="0" indent="0" algn="l" fontAlgn="t">
              <a:buFontTx/>
              <a:buNone/>
              <a:defRPr sz="1800" baseline="0">
                <a:latin typeface="Franklin Gothic Book" panose="020B050302010202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AF8687-CA4E-66EB-17A8-BE41F302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16EF2C6E-54C6-701F-2234-4B0FED572E2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830364" y="6316394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223676-C601-1091-B01D-4BAAA034CE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847" y="6293487"/>
            <a:ext cx="3428022" cy="36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984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628D381-488B-4C1C-32F0-1D389C1FF7E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8086" y="1543324"/>
            <a:ext cx="11266714" cy="445470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EE0A7E-143D-2A83-397F-55801DA06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65EE62C3-A7DA-7701-DE4B-C1A290C4FA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12A7B8E-09D9-1047-F0C9-E4435CC82C3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830364" y="6316394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7CA22F-D95C-2F58-AE91-21C5CE78AB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847" y="6293487"/>
            <a:ext cx="3428022" cy="36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036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9742D-9D8E-3928-8B2A-C7202DA72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D59E3ED-7921-E7F3-A0A2-0467597EF7E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8086" y="1543324"/>
            <a:ext cx="5413169" cy="4390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F449F3F-4187-E891-E28D-ABAA4011813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09157" y="1543324"/>
            <a:ext cx="5425643" cy="4390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5FC4CE19-DA95-2729-993D-BB0D45B6B5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E90604A0-8AD7-01C3-4CB9-EC951DCA03B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830364" y="6316394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F6E2A5-56C3-0804-ECBB-EC886DBDE1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847" y="6293487"/>
            <a:ext cx="3428022" cy="36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63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9742D-9D8E-3928-8B2A-C7202DA72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D59E3ED-7921-E7F3-A0A2-0467597EF7E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8087" y="1543324"/>
            <a:ext cx="3507565" cy="4390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6D77F14-E88B-D0A5-6F63-E4DA45A7CD6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342217" y="1543323"/>
            <a:ext cx="3507565" cy="43903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A95E987-1BAB-5DE6-3A52-75935C62985E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8243137" y="1543322"/>
            <a:ext cx="3507565" cy="43903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5CA31FF2-2F1A-7D0F-36B0-1773F6A9AB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A31B34F3-D277-4F4A-C27A-05257C4E2F7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830364" y="6316394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6B767-E456-F21A-AB17-DB19C8C04D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847" y="6293487"/>
            <a:ext cx="3428022" cy="36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14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AF61CC-58D4-72CE-66CA-BFE87D085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6" y="385004"/>
            <a:ext cx="11266714" cy="589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D4295-B2CD-F1FF-F99B-B267D1740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086" y="1192696"/>
            <a:ext cx="11266714" cy="4837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D1F4F-1AB4-0707-050D-533100BDB3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828CDB9-2AA0-E4B2-A29A-40786DD45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30364" y="6316394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14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6" r:id="rId2"/>
    <p:sldLayoutId id="2147483702" r:id="rId3"/>
    <p:sldLayoutId id="2147483708" r:id="rId4"/>
    <p:sldLayoutId id="2147483687" r:id="rId5"/>
    <p:sldLayoutId id="2147483714" r:id="rId6"/>
    <p:sldLayoutId id="2147483688" r:id="rId7"/>
    <p:sldLayoutId id="2147483650" r:id="rId8"/>
    <p:sldLayoutId id="2147483701" r:id="rId9"/>
    <p:sldLayoutId id="2147483711" r:id="rId10"/>
    <p:sldLayoutId id="2147483712" r:id="rId11"/>
    <p:sldLayoutId id="2147483656" r:id="rId12"/>
    <p:sldLayoutId id="2147483657" r:id="rId13"/>
    <p:sldLayoutId id="2147483706" r:id="rId14"/>
    <p:sldLayoutId id="2147483705" r:id="rId15"/>
    <p:sldLayoutId id="2147483707" r:id="rId16"/>
    <p:sldLayoutId id="2147483713" r:id="rId17"/>
    <p:sldLayoutId id="2147483709" r:id="rId18"/>
    <p:sldLayoutId id="2147483710" r:id="rId19"/>
    <p:sldLayoutId id="2147483653" r:id="rId20"/>
    <p:sldLayoutId id="2147483690" r:id="rId21"/>
    <p:sldLayoutId id="2147483704" r:id="rId22"/>
    <p:sldLayoutId id="2147483692" r:id="rId23"/>
    <p:sldLayoutId id="2147483693" r:id="rId24"/>
    <p:sldLayoutId id="2147483691" r:id="rId25"/>
    <p:sldLayoutId id="2147483703" r:id="rId26"/>
    <p:sldLayoutId id="2147483715" r:id="rId27"/>
  </p:sldLayoutIdLst>
  <p:hf hdr="0" ftr="0" dt="0"/>
  <p:txStyles>
    <p:titleStyle>
      <a:lvl1pPr algn="l" defTabSz="914400" rtl="0" eaLnBrk="1" fontAlgn="t" latinLnBrk="0" hangingPunct="1">
        <a:lnSpc>
          <a:spcPct val="90000"/>
        </a:lnSpc>
        <a:spcBef>
          <a:spcPct val="0"/>
        </a:spcBef>
        <a:buNone/>
        <a:defRPr lang="en-US" sz="4800" b="0" i="1" kern="1200" cap="none" baseline="0" dirty="0">
          <a:solidFill>
            <a:schemeClr val="tx1"/>
          </a:solidFill>
          <a:latin typeface="Franklin Gothic Medium Cond" panose="020B06060304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000" b="0" i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b="0" i="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500" b="0" i="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400" b="0" i="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christianperone.com/2018/10/pytorch-1-0-tracing-jit-and-libtorch-c-api-to-integrate-pytorch-into-nodejs/pytorch-logo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fr.wikipedia.org/wiki/TensorFlow" TargetMode="Externa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s://wrdrd.github.io/docs/consulting/data-scienc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pytorch.org/docs/stable/tensors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tensorflow.org/guide/tensor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hyperlink" Target="http://www.ct-asachi.ro/page.php?9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flickr.com/photos/135302410@N02/28286579442/in/album-72157670515375231/" TargetMode="External"/><Relationship Id="rId5" Type="http://schemas.openxmlformats.org/officeDocument/2006/relationships/image" Target="../media/image51.jpeg"/><Relationship Id="rId4" Type="http://schemas.openxmlformats.org/officeDocument/2006/relationships/image" Target="../media/image50.png"/><Relationship Id="rId9" Type="http://schemas.openxmlformats.org/officeDocument/2006/relationships/hyperlink" Target="http://stackoverflow.com/questions/34725495/can-i-use-a-neural-network-for-regression-when-input-has-multiple-output-value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inite-elem.tistory.com/61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abrahamcow.hatenablog.com/entry/2019/02/12/045606" TargetMode="External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ix.web.tr/en/yapay-zeka-ghb-dil-edinim-modeli/" TargetMode="Externa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elf11.github.io/2019/01/15/nn-and-how-machines-learn-meaning.html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2%D0%B5%D0%BD%D0%B7%D0%BE%D1%80" TargetMode="External"/><Relationship Id="rId7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5" Type="http://schemas.openxmlformats.org/officeDocument/2006/relationships/hyperlink" Target="http://abrahamcow.hatenablog.com/entry/2019/02/12/045606" TargetMode="Externa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diagramData" Target="../diagrams/data1.xml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openxmlformats.org/officeDocument/2006/relationships/image" Target="../media/image12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cstheory.stackexchange.com/questions/19449/algorithm-for-max-network-flow-with-lower-bounds-and-its-complexity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fr.wikipedia.org/wiki/TensorFlow" TargetMode="External"/><Relationship Id="rId7" Type="http://schemas.openxmlformats.org/officeDocument/2006/relationships/hyperlink" Target="https://about.gitlab.com/partners/technology-partners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hyperlink" Target="http://stackoverflow.com/questions/40821160/how-to-create-an-icon-for-html" TargetMode="External"/><Relationship Id="rId4" Type="http://schemas.openxmlformats.org/officeDocument/2006/relationships/image" Target="../media/image20.jpe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freepngimg.com/png/65284-icons-wallpaper-desktop-photos-computer-facebook-icon" TargetMode="External"/><Relationship Id="rId11" Type="http://schemas.openxmlformats.org/officeDocument/2006/relationships/image" Target="../media/image28.jpeg"/><Relationship Id="rId5" Type="http://schemas.openxmlformats.org/officeDocument/2006/relationships/image" Target="../media/image24.png"/><Relationship Id="rId10" Type="http://schemas.openxmlformats.org/officeDocument/2006/relationships/hyperlink" Target="http://www.pngall.com/business-growth-chart-png" TargetMode="External"/><Relationship Id="rId4" Type="http://schemas.openxmlformats.org/officeDocument/2006/relationships/hyperlink" Target="https://blog.christianperone.com/2018/10/pytorch-1-0-tracing-jit-and-libtorch-c-api-to-integrate-pytorch-into-nodejs/pytorch-logo/" TargetMode="External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ECBB9-B247-053C-E6BB-DAB2D0287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257" y="2005070"/>
            <a:ext cx="8856137" cy="621588"/>
          </a:xfrm>
        </p:spPr>
        <p:txBody>
          <a:bodyPr/>
          <a:lstStyle/>
          <a:p>
            <a:r>
              <a:rPr lang="en-US">
                <a:latin typeface="Franklin Gothic Medium Cond"/>
              </a:rPr>
              <a:t>Intro to </a:t>
            </a:r>
            <a:r>
              <a:rPr lang="en-US" err="1">
                <a:latin typeface="Franklin Gothic Medium Cond"/>
              </a:rPr>
              <a:t>PyTorch</a:t>
            </a:r>
            <a:r>
              <a:rPr lang="en-US">
                <a:latin typeface="Franklin Gothic Medium Cond"/>
              </a:rPr>
              <a:t> and </a:t>
            </a:r>
            <a:r>
              <a:rPr lang="en-US" err="1">
                <a:latin typeface="Franklin Gothic Medium Cond"/>
              </a:rPr>
              <a:t>Tensorflow</a:t>
            </a:r>
            <a:endParaRPr lang="en-US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D081F5-8B8B-F598-9AF5-B9929D7F11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Christina Joslin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E2120F-7372-FF23-236B-3439367462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10/10/2025</a:t>
            </a:r>
          </a:p>
        </p:txBody>
      </p:sp>
      <p:pic>
        <p:nvPicPr>
          <p:cNvPr id="5" name="Picture 4" descr="A red and black logo&#10;&#10;AI-generated content may be incorrect.">
            <a:extLst>
              <a:ext uri="{FF2B5EF4-FFF2-40B4-BE49-F238E27FC236}">
                <a16:creationId xmlns:a16="http://schemas.microsoft.com/office/drawing/2014/main" id="{8CC706A7-A0E4-4135-9168-D4945E07D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872541" y="2902070"/>
            <a:ext cx="2491597" cy="2448465"/>
          </a:xfrm>
          <a:prstGeom prst="rect">
            <a:avLst/>
          </a:prstGeom>
        </p:spPr>
      </p:pic>
      <p:pic>
        <p:nvPicPr>
          <p:cNvPr id="8" name="Picture 7" descr="A yellow and orange letter f&#10;&#10;AI-generated content may be incorrect.">
            <a:extLst>
              <a:ext uri="{FF2B5EF4-FFF2-40B4-BE49-F238E27FC236}">
                <a16:creationId xmlns:a16="http://schemas.microsoft.com/office/drawing/2014/main" id="{C7942967-B844-8942-C47C-1F60481F5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370967" y="3253955"/>
            <a:ext cx="1606670" cy="173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07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6FC01-3A39-8343-BDC1-05014ABF4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B4B79-1630-DC1F-C3FA-5B803E76E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5437" y="2385276"/>
            <a:ext cx="7303382" cy="719757"/>
          </a:xfrm>
        </p:spPr>
        <p:txBody>
          <a:bodyPr/>
          <a:lstStyle/>
          <a:p>
            <a:pPr algn="ctr"/>
            <a:r>
              <a:rPr lang="en-US">
                <a:latin typeface="Franklin Gothic Medium Cond"/>
              </a:rPr>
              <a:t>Tensors </a:t>
            </a:r>
            <a:br>
              <a:rPr lang="en-US">
                <a:latin typeface="Franklin Gothic Medium Cond"/>
              </a:rPr>
            </a:br>
            <a:r>
              <a:rPr lang="en-US">
                <a:latin typeface="Franklin Gothic Medium Cond"/>
              </a:rPr>
              <a:t>(creation, shapes, devices) </a:t>
            </a:r>
            <a:endParaRPr lang="en-US"/>
          </a:p>
        </p:txBody>
      </p:sp>
      <p:pic>
        <p:nvPicPr>
          <p:cNvPr id="7" name="Graphic 6" descr="Badge with solid fill">
            <a:extLst>
              <a:ext uri="{FF2B5EF4-FFF2-40B4-BE49-F238E27FC236}">
                <a16:creationId xmlns:a16="http://schemas.microsoft.com/office/drawing/2014/main" id="{61ECACB9-1412-23F4-0375-8682075F5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67177" y="192771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44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E99FC-84E8-5E4C-F096-4A245B197E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6809" y="4310207"/>
            <a:ext cx="7476383" cy="1718375"/>
          </a:xfrm>
        </p:spPr>
        <p:txBody>
          <a:bodyPr vert="horz" lIns="91440" tIns="45720" rIns="91440" bIns="45720" numCol="1" rtlCol="0" anchor="t">
            <a:noAutofit/>
          </a:bodyPr>
          <a:lstStyle/>
          <a:p>
            <a:r>
              <a:rPr lang="en-US" b="1" dirty="0">
                <a:latin typeface="Franklin Gothic Book"/>
              </a:rPr>
              <a:t>Optimized Operations: </a:t>
            </a:r>
            <a:r>
              <a:rPr lang="en-US" dirty="0">
                <a:latin typeface="Franklin Gothic Book"/>
              </a:rPr>
              <a:t>Tensor operations are </a:t>
            </a:r>
            <a:r>
              <a:rPr lang="en-US" u="sng" dirty="0">
                <a:latin typeface="Franklin Gothic Book"/>
              </a:rPr>
              <a:t>vectorized and parallelized</a:t>
            </a:r>
            <a:r>
              <a:rPr lang="en-US" dirty="0">
                <a:latin typeface="Franklin Gothic Book"/>
              </a:rPr>
              <a:t>, avoiding slow Python loops </a:t>
            </a:r>
            <a:endParaRPr lang="en-US" dirty="0"/>
          </a:p>
          <a:p>
            <a:endParaRPr lang="en-US" dirty="0">
              <a:latin typeface="Franklin Gothic Book"/>
            </a:endParaRPr>
          </a:p>
          <a:p>
            <a:r>
              <a:rPr lang="en-US" b="1" dirty="0">
                <a:latin typeface="Franklin Gothic Book"/>
              </a:rPr>
              <a:t>Device Aware:</a:t>
            </a:r>
            <a:r>
              <a:rPr lang="en-US" dirty="0">
                <a:latin typeface="Franklin Gothic Book"/>
              </a:rPr>
              <a:t> Can live on </a:t>
            </a:r>
            <a:r>
              <a:rPr lang="en-US" u="sng" dirty="0">
                <a:latin typeface="Franklin Gothic Book"/>
              </a:rPr>
              <a:t>CPU, GPU, or TPU</a:t>
            </a:r>
            <a:r>
              <a:rPr lang="en-US" dirty="0">
                <a:latin typeface="Franklin Gothic Book"/>
              </a:rPr>
              <a:t>, enabling faster training and inference 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1C3563-A962-FC42-3FB4-27DD25A0E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Franklin Gothic Medium Cond"/>
              </a:rPr>
              <a:t>What are Tensors?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E980BE-A6C2-ABC4-A494-B99BA1D5732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1BDAD7-BFA9-4851-3F2A-9BB551242AB9}"/>
              </a:ext>
            </a:extLst>
          </p:cNvPr>
          <p:cNvGrpSpPr/>
          <p:nvPr/>
        </p:nvGrpSpPr>
        <p:grpSpPr>
          <a:xfrm>
            <a:off x="503767" y="1169459"/>
            <a:ext cx="11031008" cy="2556933"/>
            <a:chOff x="286809" y="973667"/>
            <a:chExt cx="11031008" cy="255693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148E18C-0B7F-C4C0-958D-3B95B62C23ED}"/>
                </a:ext>
              </a:extLst>
            </p:cNvPr>
            <p:cNvSpPr/>
            <p:nvPr/>
          </p:nvSpPr>
          <p:spPr>
            <a:xfrm>
              <a:off x="286809" y="973667"/>
              <a:ext cx="11031008" cy="2556933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46B5E7-49DE-6BC4-443C-9EDC6B44915B}"/>
                </a:ext>
              </a:extLst>
            </p:cNvPr>
            <p:cNvSpPr txBox="1"/>
            <p:nvPr/>
          </p:nvSpPr>
          <p:spPr>
            <a:xfrm>
              <a:off x="469899" y="1092199"/>
              <a:ext cx="6290733" cy="213904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r>
                <a:rPr lang="en-US" sz="2000" b="1" dirty="0"/>
                <a:t>Definition:  </a:t>
              </a:r>
              <a:r>
                <a:rPr lang="en-US" sz="2000" dirty="0"/>
                <a:t>A </a:t>
              </a:r>
              <a:r>
                <a:rPr lang="en-US" sz="2000" b="1" u="sng" dirty="0"/>
                <a:t>higher-dimension generalization</a:t>
              </a:r>
              <a:r>
                <a:rPr lang="en-US" sz="2000" u="sng" dirty="0"/>
                <a:t> </a:t>
              </a:r>
              <a:r>
                <a:rPr lang="en-US" sz="2000" dirty="0"/>
                <a:t>of vectors and matrices that flows through computational graphs in the form of: </a:t>
              </a:r>
              <a:endParaRPr lang="en-US" sz="2000"/>
            </a:p>
            <a:p>
              <a:pPr marL="285750" indent="-285750">
                <a:lnSpc>
                  <a:spcPct val="90000"/>
                </a:lnSpc>
                <a:spcBef>
                  <a:spcPts val="1000"/>
                </a:spcBef>
                <a:buFont typeface="Arial,Sans-Serif"/>
                <a:buChar char="•"/>
              </a:pPr>
              <a:r>
                <a:rPr lang="en-US" sz="2000" dirty="0"/>
                <a:t>Data (inputs, labels) </a:t>
              </a:r>
              <a:endParaRPr lang="en-US" sz="2000"/>
            </a:p>
            <a:p>
              <a:pPr marL="285750" indent="-285750">
                <a:lnSpc>
                  <a:spcPct val="90000"/>
                </a:lnSpc>
                <a:spcBef>
                  <a:spcPts val="1000"/>
                </a:spcBef>
                <a:buFont typeface="Arial,Sans-Serif"/>
                <a:buChar char="•"/>
              </a:pPr>
              <a:r>
                <a:rPr lang="en-US" sz="2000" dirty="0"/>
                <a:t>Intermediate activations </a:t>
              </a:r>
              <a:endParaRPr lang="en-US" sz="2000"/>
            </a:p>
            <a:p>
              <a:pPr marL="285750" indent="-285750">
                <a:lnSpc>
                  <a:spcPct val="90000"/>
                </a:lnSpc>
                <a:spcBef>
                  <a:spcPts val="1000"/>
                </a:spcBef>
                <a:buFont typeface="Arial,Sans-Serif"/>
                <a:buChar char="•"/>
              </a:pPr>
              <a:r>
                <a:rPr lang="en-US" sz="2000" dirty="0"/>
                <a:t>Model parameters (weights and biases) 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161DD5B-71A1-5219-F28D-F068CB2080F0}"/>
                </a:ext>
              </a:extLst>
            </p:cNvPr>
            <p:cNvSpPr/>
            <p:nvPr/>
          </p:nvSpPr>
          <p:spPr>
            <a:xfrm>
              <a:off x="6763808" y="1404408"/>
              <a:ext cx="4504266" cy="1828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24DBFA03-7682-8A2F-1B07-278AB87FE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6758516" y="1460500"/>
              <a:ext cx="4455584" cy="162877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8" name="Title 3">
            <a:extLst>
              <a:ext uri="{FF2B5EF4-FFF2-40B4-BE49-F238E27FC236}">
                <a16:creationId xmlns:a16="http://schemas.microsoft.com/office/drawing/2014/main" id="{59AA08CD-3C2B-042B-BD27-D3B50C2B3EEB}"/>
              </a:ext>
            </a:extLst>
          </p:cNvPr>
          <p:cNvSpPr txBox="1">
            <a:spLocks/>
          </p:cNvSpPr>
          <p:nvPr/>
        </p:nvSpPr>
        <p:spPr>
          <a:xfrm>
            <a:off x="927402" y="3722987"/>
            <a:ext cx="11266714" cy="589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fontAlgn="t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i="1" kern="1200" cap="none" baseline="0" dirty="0">
                <a:solidFill>
                  <a:schemeClr val="tx1"/>
                </a:solidFill>
                <a:latin typeface="Franklin Gothic Medium Cond" panose="020B0606030402020204" pitchFamily="34" charset="0"/>
                <a:ea typeface="+mj-ea"/>
                <a:cs typeface="+mj-cs"/>
              </a:defRPr>
            </a:lvl1pPr>
          </a:lstStyle>
          <a:p>
            <a:r>
              <a:rPr lang="en-US" sz="3000" i="0">
                <a:latin typeface="Franklin Gothic Medium Cond"/>
              </a:rPr>
              <a:t>Benefits </a:t>
            </a:r>
            <a:endParaRPr lang="en-US" sz="3000" i="0"/>
          </a:p>
        </p:txBody>
      </p:sp>
      <p:pic>
        <p:nvPicPr>
          <p:cNvPr id="19" name="Picture 18" descr="A Recursividade Ícone Iteração · Gráfico vetorial grátis no Pixabay">
            <a:extLst>
              <a:ext uri="{FF2B5EF4-FFF2-40B4-BE49-F238E27FC236}">
                <a16:creationId xmlns:a16="http://schemas.microsoft.com/office/drawing/2014/main" id="{12289EEC-71B9-04E3-C7C1-1E3B0D5744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0846" y="4311651"/>
            <a:ext cx="627463" cy="625224"/>
          </a:xfrm>
          <a:prstGeom prst="rect">
            <a:avLst/>
          </a:prstGeom>
        </p:spPr>
      </p:pic>
      <p:pic>
        <p:nvPicPr>
          <p:cNvPr id="20" name="Picture 19" descr="Clipart - lightning">
            <a:extLst>
              <a:ext uri="{FF2B5EF4-FFF2-40B4-BE49-F238E27FC236}">
                <a16:creationId xmlns:a16="http://schemas.microsoft.com/office/drawing/2014/main" id="{5548BD71-5106-C93F-E450-4CDD3E556E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9674" y="5278032"/>
            <a:ext cx="621625" cy="5084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AB9F52-BECD-DBFF-8C0D-F1AC7A829272}"/>
              </a:ext>
            </a:extLst>
          </p:cNvPr>
          <p:cNvSpPr txBox="1"/>
          <p:nvPr/>
        </p:nvSpPr>
        <p:spPr>
          <a:xfrm>
            <a:off x="4393721" y="6349042"/>
            <a:ext cx="780403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https://osheenjain.medium.com/what-are-tensors-in-machine-learning-834ae737fc1d</a:t>
            </a:r>
          </a:p>
        </p:txBody>
      </p:sp>
    </p:spTree>
    <p:extLst>
      <p:ext uri="{BB962C8B-B14F-4D97-AF65-F5344CB8AC3E}">
        <p14:creationId xmlns:p14="http://schemas.microsoft.com/office/powerpoint/2010/main" val="1718501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46F5F-AF3A-6ED6-B1FE-F2ADD8C8B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6D418-E968-8B7A-C57C-DB8793FB3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185" y="1315117"/>
            <a:ext cx="6018978" cy="2422270"/>
          </a:xfrm>
        </p:spPr>
        <p:txBody>
          <a:bodyPr vert="horz" lIns="91440" tIns="45720" rIns="91440" bIns="45720" numCol="1" rtlCol="0" anchor="t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1" err="1">
                <a:highlight>
                  <a:srgbClr val="EBEAEA"/>
                </a:highlight>
                <a:latin typeface="Courier New"/>
                <a:cs typeface="Courier New"/>
              </a:rPr>
              <a:t>torch.Tensor</a:t>
            </a:r>
            <a:r>
              <a:rPr lang="en-US" sz="1600" dirty="0">
                <a:latin typeface="Courier New"/>
                <a:cs typeface="Courier New"/>
              </a:rPr>
              <a:t> </a:t>
            </a:r>
            <a:r>
              <a:rPr lang="en-US" dirty="0">
                <a:latin typeface="Franklin Gothic Book"/>
              </a:rPr>
              <a:t>is fundamental tensor object in </a:t>
            </a:r>
            <a:r>
              <a:rPr lang="en-US" err="1">
                <a:latin typeface="Franklin Gothic Book"/>
              </a:rPr>
              <a:t>PyTorch</a:t>
            </a:r>
            <a:r>
              <a:rPr lang="en-US" dirty="0">
                <a:latin typeface="Franklin Gothic Book"/>
              </a:rPr>
              <a:t> 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Franklin Gothic Book"/>
              </a:rPr>
              <a:t>Easily moved between CPU and GPU with </a:t>
            </a:r>
            <a:r>
              <a:rPr lang="en-US" sz="1600" b="1" dirty="0">
                <a:highlight>
                  <a:srgbClr val="EBEAEA"/>
                </a:highlight>
                <a:latin typeface="Courier New"/>
                <a:cs typeface="Courier New"/>
              </a:rPr>
              <a:t>.to(device) </a:t>
            </a:r>
            <a:endParaRPr lang="en-US" sz="1600" b="1" i="1" dirty="0">
              <a:highlight>
                <a:srgbClr val="EBEAEA"/>
              </a:highlight>
              <a:latin typeface="Courier New"/>
              <a:cs typeface="Courier New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Franklin Gothic Book"/>
              </a:rPr>
              <a:t>Creation: </a:t>
            </a:r>
            <a:r>
              <a:rPr lang="en-US" sz="1600" b="1" dirty="0" err="1">
                <a:highlight>
                  <a:srgbClr val="EBEAEA"/>
                </a:highlight>
                <a:latin typeface="Courier New"/>
                <a:cs typeface="Courier New"/>
              </a:rPr>
              <a:t>torch.zeros</a:t>
            </a:r>
            <a:r>
              <a:rPr lang="en-US" sz="1600" b="1" dirty="0">
                <a:highlight>
                  <a:srgbClr val="EBEAEA"/>
                </a:highlight>
                <a:latin typeface="Courier New"/>
                <a:cs typeface="Courier New"/>
              </a:rPr>
              <a:t>()</a:t>
            </a:r>
            <a:r>
              <a:rPr lang="en-US" dirty="0">
                <a:latin typeface="Franklin Gothic Book"/>
              </a:rPr>
              <a:t>, </a:t>
            </a:r>
            <a:r>
              <a:rPr lang="en-US" sz="1600" b="1" dirty="0" err="1">
                <a:highlight>
                  <a:srgbClr val="EBEAEA"/>
                </a:highlight>
                <a:latin typeface="Courier New"/>
                <a:cs typeface="Courier New"/>
              </a:rPr>
              <a:t>torch.ones</a:t>
            </a:r>
            <a:r>
              <a:rPr lang="en-US" sz="1600" b="1" dirty="0">
                <a:highlight>
                  <a:srgbClr val="EBEAEA"/>
                </a:highlight>
                <a:latin typeface="Courier New"/>
                <a:cs typeface="Courier New"/>
              </a:rPr>
              <a:t>()</a:t>
            </a:r>
            <a:r>
              <a:rPr lang="en-US" dirty="0">
                <a:latin typeface="Franklin Gothic Book"/>
              </a:rPr>
              <a:t>, </a:t>
            </a:r>
            <a:r>
              <a:rPr lang="en-US" sz="1600" b="1" dirty="0" err="1">
                <a:highlight>
                  <a:srgbClr val="EBEAEA"/>
                </a:highlight>
                <a:latin typeface="Courier New"/>
                <a:cs typeface="Courier New"/>
              </a:rPr>
              <a:t>torch.randn</a:t>
            </a:r>
            <a:r>
              <a:rPr lang="en-US" sz="1600" b="1" dirty="0">
                <a:highlight>
                  <a:srgbClr val="EBEAEA"/>
                </a:highlight>
                <a:latin typeface="Courier New"/>
                <a:cs typeface="Courier New"/>
              </a:rPr>
              <a:t>()</a:t>
            </a:r>
            <a:r>
              <a:rPr lang="en-US" dirty="0">
                <a:latin typeface="Franklin Gothic Book"/>
              </a:rPr>
              <a:t>, </a:t>
            </a:r>
            <a:r>
              <a:rPr lang="en-US" sz="1600" b="1" dirty="0" err="1">
                <a:highlight>
                  <a:srgbClr val="EBEAEA"/>
                </a:highlight>
                <a:latin typeface="Courier New"/>
                <a:cs typeface="Courier New"/>
              </a:rPr>
              <a:t>torch.tensor</a:t>
            </a:r>
            <a:r>
              <a:rPr lang="en-US" sz="1600" b="1" dirty="0">
                <a:highlight>
                  <a:srgbClr val="EBEAEA"/>
                </a:highlight>
                <a:latin typeface="Courier New"/>
                <a:cs typeface="Courier New"/>
              </a:rPr>
              <a:t>([…])</a:t>
            </a: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Franklin Gothic Book"/>
              </a:rPr>
              <a:t>Shape manipulation &amp; indexing:</a:t>
            </a:r>
            <a:r>
              <a:rPr lang="en-US" sz="1600" b="1" dirty="0">
                <a:latin typeface="Courier New"/>
                <a:cs typeface="Courier New"/>
              </a:rPr>
              <a:t>  </a:t>
            </a:r>
            <a:r>
              <a:rPr lang="en-US" sz="1600" b="1" dirty="0">
                <a:highlight>
                  <a:srgbClr val="EBEAEA"/>
                </a:highlight>
                <a:latin typeface="Courier New"/>
                <a:cs typeface="Courier New"/>
              </a:rPr>
              <a:t>.reshape()</a:t>
            </a:r>
            <a:r>
              <a:rPr lang="en-US" dirty="0">
                <a:latin typeface="Franklin Gothic Book"/>
              </a:rPr>
              <a:t>, </a:t>
            </a:r>
            <a:r>
              <a:rPr lang="en-US" sz="1600" b="1" dirty="0">
                <a:highlight>
                  <a:srgbClr val="EBEAEA"/>
                </a:highlight>
                <a:latin typeface="Courier New"/>
                <a:cs typeface="Courier New"/>
              </a:rPr>
              <a:t>.permute()</a:t>
            </a:r>
          </a:p>
          <a:p>
            <a:endParaRPr lang="en-US" dirty="0">
              <a:latin typeface="Franklin Gothic Book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CBFD66-24C1-73D0-D1F9-CF1B47508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Franklin Gothic Medium Cond"/>
              </a:rPr>
              <a:t>PyTorch Tensors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A01AB1-7716-5B0C-A6B1-E58EEA08174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014773E-EECE-8449-6A1E-D2CEC0294227}"/>
              </a:ext>
            </a:extLst>
          </p:cNvPr>
          <p:cNvGrpSpPr/>
          <p:nvPr/>
        </p:nvGrpSpPr>
        <p:grpSpPr>
          <a:xfrm>
            <a:off x="510212" y="3741674"/>
            <a:ext cx="4934975" cy="1128883"/>
            <a:chOff x="1473679" y="5077691"/>
            <a:chExt cx="4808051" cy="112888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E99CC83-10A7-F23C-5CF9-ED3C4812CBE7}"/>
                </a:ext>
              </a:extLst>
            </p:cNvPr>
            <p:cNvSpPr/>
            <p:nvPr/>
          </p:nvSpPr>
          <p:spPr>
            <a:xfrm>
              <a:off x="1473679" y="5077691"/>
              <a:ext cx="4808051" cy="1128883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D74DFD7-1ABE-9E02-0207-8AD0D9E192F4}"/>
                </a:ext>
              </a:extLst>
            </p:cNvPr>
            <p:cNvSpPr txBox="1"/>
            <p:nvPr/>
          </p:nvSpPr>
          <p:spPr>
            <a:xfrm>
              <a:off x="1495551" y="5377920"/>
              <a:ext cx="3680492" cy="4308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 dirty="0"/>
                <a:t>Learn more:</a:t>
              </a:r>
              <a:r>
                <a:rPr lang="en-US" dirty="0"/>
                <a:t> </a:t>
              </a:r>
              <a:r>
                <a:rPr lang="en-US" dirty="0">
                  <a:hlinkClick r:id="rId3"/>
                </a:rPr>
                <a:t>PyTorch Documentation</a:t>
              </a:r>
              <a:r>
                <a:rPr lang="en-US" sz="2200" dirty="0"/>
                <a:t> </a:t>
              </a:r>
            </a:p>
          </p:txBody>
        </p:sp>
        <p:pic>
          <p:nvPicPr>
            <p:cNvPr id="9" name="Picture 8" descr="A qr code on a white background&#10;&#10;AI-generated content may be incorrect.">
              <a:extLst>
                <a:ext uri="{FF2B5EF4-FFF2-40B4-BE49-F238E27FC236}">
                  <a16:creationId xmlns:a16="http://schemas.microsoft.com/office/drawing/2014/main" id="{1B7FB6AE-1757-BBC9-A69D-868D2DACD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47996" y="5209307"/>
              <a:ext cx="858985" cy="886693"/>
            </a:xfrm>
            <a:prstGeom prst="rect">
              <a:avLst/>
            </a:prstGeom>
          </p:spPr>
        </p:pic>
      </p:grpSp>
      <p:pic>
        <p:nvPicPr>
          <p:cNvPr id="2" name="Picture 1" descr="A screenshot of a computer code&#10;&#10;AI-generated content may be incorrect.">
            <a:extLst>
              <a:ext uri="{FF2B5EF4-FFF2-40B4-BE49-F238E27FC236}">
                <a16:creationId xmlns:a16="http://schemas.microsoft.com/office/drawing/2014/main" id="{058BF586-9FC0-1E4B-47B7-37A2C54A6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9243" y="981653"/>
            <a:ext cx="5412936" cy="366271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50898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EB0EB-76D4-9414-2E64-E190C1DCD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13CF8-621B-0B0E-7F18-F47444ED2B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388" y="1449871"/>
            <a:ext cx="6195181" cy="4201825"/>
          </a:xfrm>
        </p:spPr>
        <p:txBody>
          <a:bodyPr vert="horz" lIns="91440" tIns="45720" rIns="91440" bIns="45720" numCol="1" rtlCol="0" anchor="t">
            <a:no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 sz="1600" b="1" dirty="0" err="1">
                <a:highlight>
                  <a:srgbClr val="EBEAEA"/>
                </a:highlight>
                <a:latin typeface="Courier New"/>
                <a:cs typeface="Courier New"/>
              </a:rPr>
              <a:t>tf.Tensor</a:t>
            </a:r>
            <a:r>
              <a:rPr lang="en-US" sz="1600" dirty="0">
                <a:latin typeface="Courier New"/>
                <a:cs typeface="Courier New"/>
              </a:rPr>
              <a:t> </a:t>
            </a:r>
            <a:r>
              <a:rPr lang="en-US" dirty="0">
                <a:latin typeface="Franklin Gothic Book"/>
              </a:rPr>
              <a:t>is fundamental tensor object in </a:t>
            </a:r>
            <a:r>
              <a:rPr lang="en-US" dirty="0" err="1">
                <a:latin typeface="Franklin Gothic Book"/>
              </a:rPr>
              <a:t>PyTorch</a:t>
            </a:r>
            <a:r>
              <a:rPr lang="en-US" dirty="0">
                <a:latin typeface="Franklin Gothic Book"/>
              </a:rPr>
              <a:t> </a:t>
            </a:r>
          </a:p>
          <a:p>
            <a:pPr marL="285750" indent="-285750">
              <a:buFont typeface="Arial,Sans-Serif"/>
              <a:buChar char="•"/>
            </a:pPr>
            <a:r>
              <a:rPr lang="en-US" b="1" dirty="0">
                <a:latin typeface="Franklin Gothic Book"/>
              </a:rPr>
              <a:t>Device placement handled by </a:t>
            </a:r>
            <a:r>
              <a:rPr lang="en-US" b="1" dirty="0" err="1">
                <a:latin typeface="Franklin Gothic Book"/>
                <a:cs typeface="Courier New"/>
              </a:rPr>
              <a:t>Tensorflow</a:t>
            </a:r>
            <a:r>
              <a:rPr lang="en-US" dirty="0">
                <a:latin typeface="Franklin Gothic Book"/>
                <a:cs typeface="Courier New"/>
              </a:rPr>
              <a:t> (CPU, GPU, TPU); can be specified manually using with </a:t>
            </a:r>
            <a:r>
              <a:rPr lang="en-US" sz="1600" b="1" dirty="0" err="1">
                <a:highlight>
                  <a:srgbClr val="EBEAEA"/>
                </a:highlight>
                <a:latin typeface="Courier New"/>
                <a:cs typeface="Courier New"/>
              </a:rPr>
              <a:t>tf.device</a:t>
            </a:r>
            <a:r>
              <a:rPr lang="en-US" sz="1600" b="1" dirty="0">
                <a:highlight>
                  <a:srgbClr val="EBEAEA"/>
                </a:highlight>
                <a:latin typeface="Courier New"/>
                <a:cs typeface="Courier New"/>
              </a:rPr>
              <a:t>(...) </a:t>
            </a:r>
            <a:endParaRPr lang="en-US" sz="1600" dirty="0">
              <a:latin typeface="Courier New"/>
              <a:cs typeface="Courier New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b="1" dirty="0">
                <a:latin typeface="Franklin Gothic Book"/>
              </a:rPr>
              <a:t>Creation:</a:t>
            </a:r>
            <a:r>
              <a:rPr lang="en-US" sz="1600" b="1" dirty="0">
                <a:highlight>
                  <a:srgbClr val="EBEAEA"/>
                </a:highlight>
                <a:latin typeface="Courier New"/>
                <a:cs typeface="Courier New"/>
              </a:rPr>
              <a:t> </a:t>
            </a:r>
            <a:r>
              <a:rPr lang="en-US" sz="1600" b="1" err="1">
                <a:highlight>
                  <a:srgbClr val="EBEAEA"/>
                </a:highlight>
                <a:latin typeface="Courier New"/>
                <a:cs typeface="Courier New"/>
              </a:rPr>
              <a:t>tf.zeros</a:t>
            </a:r>
            <a:r>
              <a:rPr lang="en-US" sz="1600" b="1" dirty="0">
                <a:highlight>
                  <a:srgbClr val="EBEAEA"/>
                </a:highlight>
                <a:latin typeface="Courier New"/>
                <a:cs typeface="Courier New"/>
              </a:rPr>
              <a:t>()</a:t>
            </a:r>
            <a:r>
              <a:rPr lang="en-US" dirty="0">
                <a:latin typeface="Franklin Gothic Book"/>
              </a:rPr>
              <a:t>,</a:t>
            </a:r>
            <a:r>
              <a:rPr lang="en-US" dirty="0">
                <a:highlight>
                  <a:srgbClr val="EBEAEA"/>
                </a:highlight>
                <a:latin typeface="Franklin Gothic Book"/>
              </a:rPr>
              <a:t> </a:t>
            </a:r>
            <a:r>
              <a:rPr lang="en-US" sz="1600" b="1" err="1">
                <a:highlight>
                  <a:srgbClr val="EBEAEA"/>
                </a:highlight>
                <a:latin typeface="Courier New"/>
                <a:cs typeface="Courier New"/>
              </a:rPr>
              <a:t>tf.ones</a:t>
            </a:r>
            <a:r>
              <a:rPr lang="en-US" sz="1600" b="1" dirty="0">
                <a:highlight>
                  <a:srgbClr val="EBEAEA"/>
                </a:highlight>
                <a:latin typeface="Courier New"/>
                <a:cs typeface="Courier New"/>
              </a:rPr>
              <a:t>()</a:t>
            </a:r>
            <a:r>
              <a:rPr lang="en-US" dirty="0">
                <a:latin typeface="Franklin Gothic Book"/>
              </a:rPr>
              <a:t>, </a:t>
            </a:r>
            <a:r>
              <a:rPr lang="en-US" sz="1600" b="1" err="1">
                <a:highlight>
                  <a:srgbClr val="EBEAEA"/>
                </a:highlight>
                <a:latin typeface="Courier New"/>
                <a:cs typeface="Courier New"/>
              </a:rPr>
              <a:t>tf.random.normal</a:t>
            </a:r>
            <a:r>
              <a:rPr lang="en-US" sz="1600" b="1" dirty="0">
                <a:highlight>
                  <a:srgbClr val="EBEAEA"/>
                </a:highlight>
                <a:latin typeface="Courier New"/>
                <a:cs typeface="Courier New"/>
              </a:rPr>
              <a:t>()</a:t>
            </a:r>
            <a:r>
              <a:rPr lang="en-US" dirty="0">
                <a:latin typeface="Franklin Gothic Book"/>
              </a:rPr>
              <a:t>, </a:t>
            </a:r>
            <a:r>
              <a:rPr lang="en-US" sz="1600" b="1" err="1">
                <a:highlight>
                  <a:srgbClr val="EBEAEA"/>
                </a:highlight>
                <a:latin typeface="Courier New"/>
                <a:cs typeface="Courier New"/>
              </a:rPr>
              <a:t>tf.constant</a:t>
            </a:r>
            <a:r>
              <a:rPr lang="en-US" sz="1600" b="1" dirty="0">
                <a:highlight>
                  <a:srgbClr val="EBEAEA"/>
                </a:highlight>
                <a:latin typeface="Courier New"/>
                <a:cs typeface="Courier New"/>
              </a:rPr>
              <a:t>([…])</a:t>
            </a:r>
            <a:endParaRPr lang="en-US" sz="1600" dirty="0">
              <a:latin typeface="Courier New"/>
              <a:cs typeface="Courier New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b="1" dirty="0">
                <a:latin typeface="Franklin Gothic Book"/>
              </a:rPr>
              <a:t>Shape manipulation &amp; indexing:</a:t>
            </a:r>
            <a:r>
              <a:rPr lang="en-US" sz="1600" b="1" dirty="0">
                <a:latin typeface="Courier New"/>
                <a:cs typeface="Courier New"/>
              </a:rPr>
              <a:t> </a:t>
            </a:r>
            <a:r>
              <a:rPr lang="en-US" sz="1600" b="1" dirty="0">
                <a:highlight>
                  <a:srgbClr val="EBEAEA"/>
                </a:highlight>
                <a:latin typeface="Courier New"/>
                <a:cs typeface="Courier New"/>
              </a:rPr>
              <a:t>.reshape()</a:t>
            </a:r>
            <a:r>
              <a:rPr lang="en-US" dirty="0">
                <a:latin typeface="Franklin Gothic Book"/>
              </a:rPr>
              <a:t>, </a:t>
            </a:r>
            <a:r>
              <a:rPr lang="en-US" sz="1600" b="1" err="1">
                <a:highlight>
                  <a:srgbClr val="EBEAEA"/>
                </a:highlight>
                <a:latin typeface="Courier New"/>
                <a:cs typeface="Courier New"/>
              </a:rPr>
              <a:t>tf.transpose</a:t>
            </a:r>
            <a:r>
              <a:rPr lang="en-US" sz="1600" b="1" dirty="0">
                <a:highlight>
                  <a:srgbClr val="EBEAEA"/>
                </a:highlight>
                <a:latin typeface="Courier New"/>
                <a:cs typeface="Courier New"/>
              </a:rPr>
              <a:t>()</a:t>
            </a:r>
          </a:p>
          <a:p>
            <a:pPr marL="285750" indent="-285750">
              <a:buFont typeface="Arial,Sans-Serif"/>
              <a:buChar char="•"/>
            </a:pPr>
            <a:r>
              <a:rPr lang="en-US" b="1" dirty="0">
                <a:latin typeface="Franklin Gothic Book"/>
                <a:cs typeface="Courier New"/>
              </a:rPr>
              <a:t>Eager v. Graph Mode:</a:t>
            </a:r>
            <a:r>
              <a:rPr lang="en-US" dirty="0">
                <a:latin typeface="Franklin Gothic Book"/>
                <a:cs typeface="Courier New"/>
              </a:rPr>
              <a:t> In </a:t>
            </a:r>
            <a:r>
              <a:rPr lang="en-US" dirty="0" err="1">
                <a:latin typeface="Franklin Gothic Book"/>
                <a:cs typeface="Courier New"/>
              </a:rPr>
              <a:t>Tensorflow</a:t>
            </a:r>
            <a:r>
              <a:rPr lang="en-US" dirty="0">
                <a:latin typeface="Franklin Gothic Book"/>
                <a:cs typeface="Courier New"/>
              </a:rPr>
              <a:t> 2.x, tensors execute eagerly by default; can also build static graphs with</a:t>
            </a:r>
            <a:r>
              <a:rPr lang="en-US" dirty="0">
                <a:highlight>
                  <a:srgbClr val="EBEAEA"/>
                </a:highlight>
                <a:latin typeface="Franklin Gothic Book"/>
                <a:cs typeface="Courier New"/>
              </a:rPr>
              <a:t> </a:t>
            </a:r>
            <a:r>
              <a:rPr lang="en-US" sz="1600" b="1" dirty="0">
                <a:highlight>
                  <a:srgbClr val="EBEAEA"/>
                </a:highlight>
                <a:latin typeface="Courier New"/>
                <a:cs typeface="Courier New"/>
              </a:rPr>
              <a:t>@tf.function</a:t>
            </a:r>
          </a:p>
          <a:p>
            <a:pPr marL="285750" indent="-285750">
              <a:buFont typeface="Arial,Sans-Serif"/>
              <a:buChar char="•"/>
            </a:pPr>
            <a:endParaRPr lang="en-US" sz="1600" b="1" dirty="0">
              <a:highlight>
                <a:srgbClr val="EBEAEA"/>
              </a:highlight>
              <a:latin typeface="Courier New"/>
              <a:cs typeface="Courier New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74A0A2-DC2D-3D3D-54DC-40DBBE896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>
                <a:latin typeface="Franklin Gothic Medium Cond"/>
              </a:rPr>
              <a:t>Tensorflow</a:t>
            </a:r>
            <a:r>
              <a:rPr lang="en-US">
                <a:latin typeface="Franklin Gothic Medium Cond"/>
              </a:rPr>
              <a:t> Tensors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6C9547-EAAD-88BF-D129-B368E9078CB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4622732-77CA-78EA-B568-BCA416B8FE46}"/>
              </a:ext>
            </a:extLst>
          </p:cNvPr>
          <p:cNvGrpSpPr/>
          <p:nvPr/>
        </p:nvGrpSpPr>
        <p:grpSpPr>
          <a:xfrm>
            <a:off x="467081" y="4650002"/>
            <a:ext cx="5165786" cy="1006679"/>
            <a:chOff x="467081" y="3432560"/>
            <a:chExt cx="5165786" cy="100667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E4B71A2-232F-5690-3A9B-65DD3E91BB6A}"/>
                </a:ext>
              </a:extLst>
            </p:cNvPr>
            <p:cNvGrpSpPr/>
            <p:nvPr/>
          </p:nvGrpSpPr>
          <p:grpSpPr>
            <a:xfrm>
              <a:off x="467081" y="3432560"/>
              <a:ext cx="5165786" cy="1006679"/>
              <a:chOff x="1516480" y="5126366"/>
              <a:chExt cx="5403507" cy="1136073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15F33E86-EFA8-F156-10A0-60FB3DC03352}"/>
                  </a:ext>
                </a:extLst>
              </p:cNvPr>
              <p:cNvSpPr/>
              <p:nvPr/>
            </p:nvSpPr>
            <p:spPr>
              <a:xfrm>
                <a:off x="1516480" y="5126366"/>
                <a:ext cx="5382726" cy="1136073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F11A58-807C-5159-E3DB-896AF890066E}"/>
                  </a:ext>
                </a:extLst>
              </p:cNvPr>
              <p:cNvSpPr txBox="1"/>
              <p:nvPr/>
            </p:nvSpPr>
            <p:spPr>
              <a:xfrm>
                <a:off x="1530569" y="5377920"/>
                <a:ext cx="5389418" cy="41680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/>
                  <a:t>Learn more:</a:t>
                </a:r>
                <a:r>
                  <a:rPr lang="en-US" dirty="0"/>
                  <a:t> </a:t>
                </a:r>
                <a:r>
                  <a:rPr lang="en-US" u="sng" dirty="0">
                    <a:hlinkClick r:id="rId2"/>
                  </a:rPr>
                  <a:t>Tensorflow Documentation</a:t>
                </a:r>
                <a:endParaRPr lang="en-US" u="sng" dirty="0"/>
              </a:p>
            </p:txBody>
          </p:sp>
        </p:grpSp>
        <p:pic>
          <p:nvPicPr>
            <p:cNvPr id="13" name="Picture 12" descr="A qr code with black squares&#10;&#10;AI-generated content may be incorrect.">
              <a:extLst>
                <a:ext uri="{FF2B5EF4-FFF2-40B4-BE49-F238E27FC236}">
                  <a16:creationId xmlns:a16="http://schemas.microsoft.com/office/drawing/2014/main" id="{C639C1FB-11D5-F9C2-0AD4-CA89F2575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 flipV="1">
              <a:off x="4492922" y="3478556"/>
              <a:ext cx="855454" cy="920151"/>
            </a:xfrm>
            <a:prstGeom prst="rect">
              <a:avLst/>
            </a:prstGeom>
          </p:spPr>
        </p:pic>
      </p:grpSp>
      <p:pic>
        <p:nvPicPr>
          <p:cNvPr id="15" name="Picture 14" descr="A screenshot of a computer code&#10;&#10;AI-generated content may be incorrect.">
            <a:extLst>
              <a:ext uri="{FF2B5EF4-FFF2-40B4-BE49-F238E27FC236}">
                <a16:creationId xmlns:a16="http://schemas.microsoft.com/office/drawing/2014/main" id="{E345AA59-89C3-4EB8-7533-5BD39BBA4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150" y="1072231"/>
            <a:ext cx="53213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80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B9B24-6AC0-991E-9E69-5F820098B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A5C1B-0245-7AF6-D991-A4513DD5C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366" y="2124620"/>
            <a:ext cx="7303382" cy="719757"/>
          </a:xfrm>
        </p:spPr>
        <p:txBody>
          <a:bodyPr/>
          <a:lstStyle/>
          <a:p>
            <a:pPr algn="ctr"/>
            <a:r>
              <a:rPr lang="en-US" dirty="0">
                <a:latin typeface="Franklin Gothic Medium Cond"/>
              </a:rPr>
              <a:t>Automatic Differentiation  </a:t>
            </a:r>
            <a:endParaRPr lang="en-US" dirty="0"/>
          </a:p>
        </p:txBody>
      </p:sp>
      <p:pic>
        <p:nvPicPr>
          <p:cNvPr id="7" name="Graphic 6" descr="Badge 3 with solid fill">
            <a:extLst>
              <a:ext uri="{FF2B5EF4-FFF2-40B4-BE49-F238E27FC236}">
                <a16:creationId xmlns:a16="http://schemas.microsoft.com/office/drawing/2014/main" id="{20C8DC99-51B8-FAD7-8855-528DEB547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61221" y="202648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7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379CC-4E74-BF69-51DF-D6C2641E5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8529CA-4597-4343-A265-8CC2A6D67F9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1651" y="1114238"/>
            <a:ext cx="8325472" cy="6045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200" b="1" u="sng" dirty="0"/>
              <a:t>(Forward Propagation)</a:t>
            </a:r>
            <a:r>
              <a:rPr lang="en-US" sz="2200" dirty="0"/>
              <a:t> Compute the </a:t>
            </a:r>
            <a:r>
              <a:rPr lang="en-US" sz="2200" b="1" dirty="0">
                <a:solidFill>
                  <a:schemeClr val="accent3"/>
                </a:solidFill>
              </a:rPr>
              <a:t>output value</a:t>
            </a:r>
            <a:r>
              <a:rPr lang="en-US" sz="2200" dirty="0"/>
              <a:t> given the inputs  </a:t>
            </a:r>
            <a:endParaRPr lang="en-US" sz="2200" b="1" u="sng" dirty="0"/>
          </a:p>
          <a:p>
            <a:pPr marL="457200" indent="-457200">
              <a:buFont typeface="Arial" pitchFamily="2" charset="2"/>
              <a:buChar char="•"/>
            </a:pPr>
            <a:endParaRPr lang="en-US" sz="2200"/>
          </a:p>
          <a:p>
            <a:pPr marL="0" indent="0">
              <a:buNone/>
            </a:pPr>
            <a:endParaRPr lang="en-US" sz="2200" b="1"/>
          </a:p>
          <a:p>
            <a:pPr marL="457200" indent="-457200">
              <a:buFont typeface="Arial" pitchFamily="2" charset="2"/>
              <a:buChar char="•"/>
            </a:pPr>
            <a:endParaRPr lang="en-US" sz="2200" dirty="0"/>
          </a:p>
          <a:p>
            <a:pPr marL="457200" indent="-457200">
              <a:buFont typeface="Arial" pitchFamily="2" charset="2"/>
              <a:buChar char="•"/>
            </a:pPr>
            <a:endParaRPr lang="en-US" sz="2200" dirty="0"/>
          </a:p>
          <a:p>
            <a:pPr marL="457200" indent="-457200">
              <a:buFont typeface="Arial" pitchFamily="2" charset="2"/>
              <a:buChar char="•"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457200" indent="-457200">
              <a:buFont typeface="Arial" pitchFamily="2" charset="2"/>
              <a:buChar char="•"/>
            </a:pPr>
            <a:endParaRPr lang="en-US" sz="2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17FF46-A3AB-62BC-B3B5-7BB889B83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030" y="349665"/>
            <a:ext cx="11266714" cy="58903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Franklin Gothic Medium Cond"/>
              </a:rPr>
              <a:t>Forward Pass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AABC00-8405-66E5-8DDF-6080A324654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0" name="Picture 9" descr="A diagram of a mathematical equation&#10;&#10;AI-generated content may be incorrect.">
            <a:extLst>
              <a:ext uri="{FF2B5EF4-FFF2-40B4-BE49-F238E27FC236}">
                <a16:creationId xmlns:a16="http://schemas.microsoft.com/office/drawing/2014/main" id="{8C28CFFF-00B9-B789-8A4B-0D2104CC3A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9" r="1695" b="338"/>
          <a:stretch>
            <a:fillRect/>
          </a:stretch>
        </p:blipFill>
        <p:spPr>
          <a:xfrm>
            <a:off x="2336515" y="2346953"/>
            <a:ext cx="7515231" cy="294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90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D34BB-D7F2-C324-7335-F785ABBF1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AA79EA-ECF7-C512-1347-0A681506E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030" y="303532"/>
            <a:ext cx="11266714" cy="58903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Franklin Gothic Medium Cond"/>
              </a:rPr>
              <a:t>Backward Pass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FDD304-85EA-04B5-1BEE-EB4BC98DB67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0BBEE4-C0A2-E17D-DDD0-C5FE41A4B16C}"/>
              </a:ext>
            </a:extLst>
          </p:cNvPr>
          <p:cNvGrpSpPr/>
          <p:nvPr/>
        </p:nvGrpSpPr>
        <p:grpSpPr>
          <a:xfrm>
            <a:off x="462502" y="891982"/>
            <a:ext cx="9639155" cy="5380045"/>
            <a:chOff x="462502" y="877605"/>
            <a:chExt cx="9639155" cy="5380045"/>
          </a:xfrm>
        </p:grpSpPr>
        <p:sp>
          <p:nvSpPr>
            <p:cNvPr id="12" name="Content Placeholder 1">
              <a:extLst>
                <a:ext uri="{FF2B5EF4-FFF2-40B4-BE49-F238E27FC236}">
                  <a16:creationId xmlns:a16="http://schemas.microsoft.com/office/drawing/2014/main" id="{6E61CC52-9830-5C43-D5C6-8D81A5A44370}"/>
                </a:ext>
              </a:extLst>
            </p:cNvPr>
            <p:cNvSpPr txBox="1">
              <a:spLocks/>
            </p:cNvSpPr>
            <p:nvPr/>
          </p:nvSpPr>
          <p:spPr>
            <a:xfrm>
              <a:off x="462502" y="1076857"/>
              <a:ext cx="5317479" cy="168651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itchFamily="2" charset="2"/>
                <a:buChar char="§"/>
                <a:defRPr sz="2000" b="0" i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800" b="0" i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800" b="0" i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500" b="0" i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400" b="0" i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200" b="1" u="sng" dirty="0"/>
                <a:t>(Backpropagation) </a:t>
              </a:r>
              <a:r>
                <a:rPr lang="en-US" sz="2200" dirty="0"/>
                <a:t>Compute the</a:t>
              </a:r>
              <a:r>
                <a:rPr lang="en-US" sz="2200" dirty="0">
                  <a:solidFill>
                    <a:schemeClr val="accent3"/>
                  </a:solidFill>
                </a:rPr>
                <a:t> </a:t>
              </a:r>
              <a:r>
                <a:rPr lang="en-US" sz="2200" b="1" dirty="0">
                  <a:solidFill>
                    <a:schemeClr val="accent3"/>
                  </a:solidFill>
                </a:rPr>
                <a:t>gradients (partial derivatives) </a:t>
              </a:r>
              <a:r>
                <a:rPr lang="en-US" sz="2200" dirty="0"/>
                <a:t>of the final output with respect to each input; used in training deep learning models to adjust parameters</a:t>
              </a:r>
              <a:endParaRPr lang="en-US"/>
            </a:p>
            <a:p>
              <a:pPr marL="457200" indent="-457200">
                <a:buFont typeface="Arial" pitchFamily="2" charset="2"/>
                <a:buChar char="•"/>
              </a:pPr>
              <a:endParaRPr lang="en-US" sz="2200"/>
            </a:p>
            <a:p>
              <a:pPr marL="0" indent="0">
                <a:buFont typeface="Wingdings" pitchFamily="2" charset="2"/>
                <a:buNone/>
              </a:pPr>
              <a:endParaRPr lang="en-US" sz="2200" b="1"/>
            </a:p>
            <a:p>
              <a:pPr marL="457200" indent="-457200">
                <a:buFont typeface="Arial" pitchFamily="2" charset="2"/>
                <a:buChar char="•"/>
              </a:pPr>
              <a:endParaRPr lang="en-US"/>
            </a:p>
            <a:p>
              <a:pPr marL="457200" indent="-457200">
                <a:buFont typeface="Arial" pitchFamily="2" charset="2"/>
                <a:buChar char="•"/>
              </a:pPr>
              <a:endParaRPr lang="en-US"/>
            </a:p>
            <a:p>
              <a:pPr marL="457200" indent="-457200">
                <a:buFont typeface="Arial" pitchFamily="2" charset="2"/>
                <a:buChar char="•"/>
              </a:pPr>
              <a:endParaRPr lang="en-US"/>
            </a:p>
            <a:p>
              <a:pPr marL="0" indent="0">
                <a:buFont typeface="Wingdings" pitchFamily="2" charset="2"/>
                <a:buNone/>
              </a:pPr>
              <a:endParaRPr lang="en-US"/>
            </a:p>
            <a:p>
              <a:pPr marL="457200" indent="-457200">
                <a:buFont typeface="Arial" pitchFamily="2" charset="2"/>
                <a:buChar char="•"/>
              </a:pPr>
              <a:endParaRPr lang="en-US"/>
            </a:p>
          </p:txBody>
        </p:sp>
        <p:pic>
          <p:nvPicPr>
            <p:cNvPr id="13" name="Picture 12" descr="A math equation with numbers and symbols&#10;&#10;AI-generated content may be incorrect.">
              <a:extLst>
                <a:ext uri="{FF2B5EF4-FFF2-40B4-BE49-F238E27FC236}">
                  <a16:creationId xmlns:a16="http://schemas.microsoft.com/office/drawing/2014/main" id="{21AF682E-D3EF-68E4-FC59-C6F10BCFB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68762" y="877605"/>
              <a:ext cx="3344416" cy="963074"/>
            </a:xfrm>
            <a:prstGeom prst="rect">
              <a:avLst/>
            </a:prstGeom>
          </p:spPr>
        </p:pic>
        <p:pic>
          <p:nvPicPr>
            <p:cNvPr id="14" name="Picture 13" descr="A diagram of a mathematical equation&#10;&#10;AI-generated content may be incorrect.">
              <a:extLst>
                <a:ext uri="{FF2B5EF4-FFF2-40B4-BE49-F238E27FC236}">
                  <a16:creationId xmlns:a16="http://schemas.microsoft.com/office/drawing/2014/main" id="{B6979865-188F-2E33-95B5-BC5B52E28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27" t="-61" r="644" b="94"/>
            <a:stretch>
              <a:fillRect/>
            </a:stretch>
          </p:blipFill>
          <p:spPr>
            <a:xfrm>
              <a:off x="2433131" y="2263752"/>
              <a:ext cx="7668526" cy="39938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2348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DF5283-0D87-F192-76CE-74C461771AD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59620" y="1424304"/>
            <a:ext cx="11283646" cy="8648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/>
              <a:t>Definition: </a:t>
            </a:r>
            <a:r>
              <a:rPr lang="en-US" b="1" dirty="0">
                <a:solidFill>
                  <a:schemeClr val="accent3"/>
                </a:solidFill>
              </a:rPr>
              <a:t>Automatically performs forward and backward passes,</a:t>
            </a:r>
            <a:r>
              <a:rPr lang="en-US" dirty="0"/>
              <a:t> enabling scalable training of deep learning systems (e.g., neural networks) 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771C48-C8CE-9431-43BF-3DCCD9F1C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460" y="418135"/>
            <a:ext cx="11266714" cy="58903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Franklin Gothic Medium Cond"/>
              </a:rPr>
              <a:t>What is Automatic Differentiation? 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D26952-4787-5FFB-7B71-A1EE6A4A03F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65E363-5806-85CF-7563-5D4F8479C9E7}"/>
              </a:ext>
            </a:extLst>
          </p:cNvPr>
          <p:cNvGrpSpPr/>
          <p:nvPr/>
        </p:nvGrpSpPr>
        <p:grpSpPr>
          <a:xfrm>
            <a:off x="2035793" y="2648922"/>
            <a:ext cx="8119533" cy="1820334"/>
            <a:chOff x="1648883" y="2410883"/>
            <a:chExt cx="8119533" cy="182033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9C33974-E5BF-C5D6-11F5-179AA103B28E}"/>
                </a:ext>
              </a:extLst>
            </p:cNvPr>
            <p:cNvSpPr/>
            <p:nvPr/>
          </p:nvSpPr>
          <p:spPr>
            <a:xfrm>
              <a:off x="1648883" y="2410883"/>
              <a:ext cx="8119533" cy="1820334"/>
            </a:xfrm>
            <a:prstGeom prst="roundRect">
              <a:avLst/>
            </a:prstGeom>
            <a:solidFill>
              <a:srgbClr val="C5B68E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5678BAF-FC68-864D-8A53-B4EC93A74E84}"/>
                </a:ext>
              </a:extLst>
            </p:cNvPr>
            <p:cNvSpPr txBox="1"/>
            <p:nvPr/>
          </p:nvSpPr>
          <p:spPr>
            <a:xfrm>
              <a:off x="2560438" y="2600826"/>
              <a:ext cx="7042030" cy="144655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200" b="1" dirty="0"/>
                <a:t>Low-level:</a:t>
              </a:r>
              <a:r>
                <a:rPr lang="en-US" sz="2200" dirty="0"/>
                <a:t> Must call </a:t>
              </a:r>
              <a:r>
                <a:rPr lang="en-US" sz="2200" err="1"/>
                <a:t>autograd</a:t>
              </a:r>
              <a:r>
                <a:rPr lang="en-US" sz="2200" dirty="0"/>
                <a:t> manually</a:t>
              </a:r>
            </a:p>
            <a:p>
              <a:endParaRPr lang="en-US" sz="2200" dirty="0"/>
            </a:p>
            <a:p>
              <a:r>
                <a:rPr lang="en-US" sz="2200" b="1" dirty="0"/>
                <a:t>High-level:</a:t>
              </a:r>
              <a:r>
                <a:rPr lang="en-US" sz="2200" dirty="0"/>
                <a:t> Frameworks (</a:t>
              </a:r>
              <a:r>
                <a:rPr lang="en-US" sz="2200" dirty="0" err="1"/>
                <a:t>Keras</a:t>
              </a:r>
              <a:r>
                <a:rPr lang="en-US" sz="2200" dirty="0"/>
                <a:t>, </a:t>
              </a:r>
              <a:r>
                <a:rPr lang="en-US" sz="2200" dirty="0" err="1"/>
                <a:t>PyTorch</a:t>
              </a:r>
              <a:r>
                <a:rPr lang="en-US" sz="2200" dirty="0"/>
                <a:t> Lightning, Hugging Face) call it automatically for you  </a:t>
              </a:r>
            </a:p>
          </p:txBody>
        </p:sp>
        <p:pic>
          <p:nvPicPr>
            <p:cNvPr id="16" name="Picture 15" descr="Manual - Free education icons">
              <a:extLst>
                <a:ext uri="{FF2B5EF4-FFF2-40B4-BE49-F238E27FC236}">
                  <a16:creationId xmlns:a16="http://schemas.microsoft.com/office/drawing/2014/main" id="{D111AA51-A709-5EB7-4F61-607276750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70793" y="2573526"/>
              <a:ext cx="678015" cy="635682"/>
            </a:xfrm>
            <a:prstGeom prst="rect">
              <a:avLst/>
            </a:prstGeom>
          </p:spPr>
        </p:pic>
        <p:pic>
          <p:nvPicPr>
            <p:cNvPr id="17" name="Picture 16" descr="Automático - Iconos gratis de tecnología">
              <a:extLst>
                <a:ext uri="{FF2B5EF4-FFF2-40B4-BE49-F238E27FC236}">
                  <a16:creationId xmlns:a16="http://schemas.microsoft.com/office/drawing/2014/main" id="{D5B32458-20EB-C681-F4D1-FB2B637FE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9905" y="3319237"/>
              <a:ext cx="676724" cy="642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3633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241C5-DB8C-401A-53D0-6058C0236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7523D2-16EA-2DC5-45A8-BA7802F6337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208120" y="1713425"/>
            <a:ext cx="7777311" cy="32038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/>
              <a:t>Automatic gradient tracking: </a:t>
            </a:r>
            <a:r>
              <a:rPr lang="en-US" dirty="0"/>
              <a:t>Tensors with</a:t>
            </a:r>
            <a:r>
              <a:rPr lang="en-US" sz="1600" b="1" dirty="0">
                <a:latin typeface="Courier New"/>
                <a:cs typeface="Courier New"/>
              </a:rPr>
              <a:t> </a:t>
            </a:r>
            <a:r>
              <a:rPr lang="en-US" sz="1600" b="1" err="1">
                <a:highlight>
                  <a:srgbClr val="EBEAEA"/>
                </a:highlight>
                <a:latin typeface="Courier New"/>
                <a:cs typeface="Courier New"/>
              </a:rPr>
              <a:t>requires_grad</a:t>
            </a:r>
            <a:r>
              <a:rPr lang="en-US" sz="1600" b="1" dirty="0">
                <a:highlight>
                  <a:srgbClr val="EBEAEA"/>
                </a:highlight>
                <a:latin typeface="Courier New"/>
                <a:cs typeface="Courier New"/>
              </a:rPr>
              <a:t>=True</a:t>
            </a:r>
            <a:r>
              <a:rPr lang="en-US" dirty="0"/>
              <a:t> record operations and calling </a:t>
            </a:r>
            <a:r>
              <a:rPr lang="en-US" sz="1600" b="1" dirty="0">
                <a:highlight>
                  <a:srgbClr val="EBEAEA"/>
                </a:highlight>
                <a:latin typeface="Courier New"/>
                <a:cs typeface="Courier New"/>
              </a:rPr>
              <a:t>.backward()</a:t>
            </a:r>
            <a:r>
              <a:rPr lang="en-US" dirty="0"/>
              <a:t> computes gradients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Gradients stored in </a:t>
            </a:r>
            <a:r>
              <a:rPr lang="en-US" sz="1600" b="1" dirty="0">
                <a:highlight>
                  <a:srgbClr val="EBEAEA"/>
                </a:highlight>
                <a:latin typeface="Courier New"/>
                <a:cs typeface="Courier New"/>
              </a:rPr>
              <a:t>.grad</a:t>
            </a:r>
            <a:r>
              <a:rPr lang="en-US" b="1" dirty="0"/>
              <a:t>:</a:t>
            </a:r>
            <a:r>
              <a:rPr lang="en-US" dirty="0"/>
              <a:t> Each parameter's gradient is accumulated in its </a:t>
            </a:r>
            <a:r>
              <a:rPr lang="en-US" sz="1600" b="1" dirty="0">
                <a:highlight>
                  <a:srgbClr val="EBEAEA"/>
                </a:highlight>
                <a:latin typeface="Courier New"/>
                <a:cs typeface="Courier New"/>
              </a:rPr>
              <a:t>.grad </a:t>
            </a:r>
            <a:r>
              <a:rPr lang="en-US" dirty="0"/>
              <a:t>attribute, ready for the </a:t>
            </a:r>
            <a:r>
              <a:rPr lang="en-US" u="sng" dirty="0"/>
              <a:t>optimizer.</a:t>
            </a:r>
            <a:r>
              <a:rPr lang="en-US" b="1" dirty="0"/>
              <a:t> 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Manual reset needed: </a:t>
            </a:r>
            <a:r>
              <a:rPr lang="en-US" dirty="0"/>
              <a:t>Gradients accumulate by default, so you must clear them each training step (</a:t>
            </a:r>
            <a:r>
              <a:rPr lang="en-US" sz="1600" b="1" dirty="0" err="1">
                <a:highlight>
                  <a:srgbClr val="EBEAEA"/>
                </a:highlight>
                <a:latin typeface="Courier New"/>
                <a:cs typeface="Courier New"/>
              </a:rPr>
              <a:t>optimizer.zero_grad</a:t>
            </a:r>
            <a:r>
              <a:rPr lang="en-US" sz="1600" b="1" dirty="0">
                <a:highlight>
                  <a:srgbClr val="EBEAEA"/>
                </a:highlight>
                <a:latin typeface="Courier New"/>
                <a:cs typeface="Courier New"/>
              </a:rPr>
              <a:t>()</a:t>
            </a:r>
            <a:r>
              <a:rPr lang="en-US" dirty="0"/>
              <a:t>) 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D06747-1FF8-827A-B015-E91633F33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>
                <a:latin typeface="Franklin Gothic Medium Cond"/>
              </a:rPr>
              <a:t>PyTorch's</a:t>
            </a:r>
            <a:r>
              <a:rPr lang="en-US">
                <a:latin typeface="Franklin Gothic Medium Cond"/>
              </a:rPr>
              <a:t> Approach </a:t>
            </a:r>
            <a:r>
              <a:rPr lang="en-US" i="0" err="1">
                <a:solidFill>
                  <a:srgbClr val="FF0000"/>
                </a:solidFill>
                <a:latin typeface="Franklin Gothic Medium Cond"/>
              </a:rPr>
              <a:t>autograd</a:t>
            </a:r>
            <a:endParaRPr lang="en-US" i="0" err="1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0203A6-25FB-9410-5044-C1EF39C5516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9" name="Picture 8" descr="Reset Icon Png">
            <a:extLst>
              <a:ext uri="{FF2B5EF4-FFF2-40B4-BE49-F238E27FC236}">
                <a16:creationId xmlns:a16="http://schemas.microsoft.com/office/drawing/2014/main" id="{E47CB696-7EA5-AA84-F310-C0DFD3767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373" y="3851694"/>
            <a:ext cx="577971" cy="592348"/>
          </a:xfrm>
          <a:prstGeom prst="rect">
            <a:avLst/>
          </a:prstGeom>
        </p:spPr>
      </p:pic>
      <p:pic>
        <p:nvPicPr>
          <p:cNvPr id="11" name="Picture 10" descr="Box, cardboard, carton, delivery, package, packaging, ship icon ...">
            <a:extLst>
              <a:ext uri="{FF2B5EF4-FFF2-40B4-BE49-F238E27FC236}">
                <a16:creationId xmlns:a16="http://schemas.microsoft.com/office/drawing/2014/main" id="{9F01FE9E-3905-CFEB-D3E9-AC75CEAB5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636" y="2743919"/>
            <a:ext cx="795069" cy="694429"/>
          </a:xfrm>
          <a:prstGeom prst="rect">
            <a:avLst/>
          </a:prstGeom>
        </p:spPr>
      </p:pic>
      <p:pic>
        <p:nvPicPr>
          <p:cNvPr id="12" name="Picture 11" descr="Automatic Generic Flat icon">
            <a:extLst>
              <a:ext uri="{FF2B5EF4-FFF2-40B4-BE49-F238E27FC236}">
                <a16:creationId xmlns:a16="http://schemas.microsoft.com/office/drawing/2014/main" id="{0C266AA8-FE5B-E72E-081A-6A91E5C2A5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4391" y="1608486"/>
            <a:ext cx="794311" cy="73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57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687E4-1674-8643-0E05-3064285F4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44F492-72CC-E027-BC58-8ACB5325215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098118" y="1404426"/>
            <a:ext cx="8038308" cy="40525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/>
              <a:t>Explicit recording:</a:t>
            </a:r>
            <a:r>
              <a:rPr lang="en-US" dirty="0"/>
              <a:t> Wrap code in a with </a:t>
            </a:r>
            <a:r>
              <a:rPr lang="en-US" sz="1600" b="1" dirty="0" err="1">
                <a:highlight>
                  <a:srgbClr val="EBEAEA"/>
                </a:highlight>
                <a:latin typeface="Courier New"/>
                <a:cs typeface="Courier New"/>
              </a:rPr>
              <a:t>tf.GradientTape</a:t>
            </a:r>
            <a:r>
              <a:rPr lang="en-US" sz="1600" b="1" dirty="0">
                <a:highlight>
                  <a:srgbClr val="EBEAEA"/>
                </a:highlight>
                <a:latin typeface="Courier New"/>
                <a:cs typeface="Courier New"/>
              </a:rPr>
              <a:t>()</a:t>
            </a:r>
            <a:r>
              <a:rPr lang="en-US" dirty="0"/>
              <a:t> block to track operations  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Gradient computation:</a:t>
            </a:r>
            <a:r>
              <a:rPr lang="en-US" dirty="0"/>
              <a:t> After forward pass, call </a:t>
            </a:r>
            <a:r>
              <a:rPr lang="en-US" sz="1600" b="1" err="1">
                <a:highlight>
                  <a:srgbClr val="EBEAEA"/>
                </a:highlight>
                <a:latin typeface="Courier New"/>
                <a:cs typeface="Courier New"/>
              </a:rPr>
              <a:t>tape.gradient</a:t>
            </a:r>
            <a:r>
              <a:rPr lang="en-US" sz="1600" b="1" dirty="0">
                <a:highlight>
                  <a:srgbClr val="EBEAEA"/>
                </a:highlight>
                <a:latin typeface="Courier New"/>
                <a:cs typeface="Courier New"/>
              </a:rPr>
              <a:t>(</a:t>
            </a:r>
            <a:r>
              <a:rPr lang="en-US" sz="1600" b="1" err="1">
                <a:highlight>
                  <a:srgbClr val="EBEAEA"/>
                </a:highlight>
                <a:latin typeface="Courier New"/>
                <a:cs typeface="Courier New"/>
              </a:rPr>
              <a:t>loss,variables</a:t>
            </a:r>
            <a:r>
              <a:rPr lang="en-US" sz="1600" b="1" dirty="0">
                <a:highlight>
                  <a:srgbClr val="EBEAEA"/>
                </a:highlight>
                <a:latin typeface="Courier New"/>
                <a:cs typeface="Courier New"/>
              </a:rPr>
              <a:t>)</a:t>
            </a:r>
            <a:r>
              <a:rPr lang="en-US" dirty="0"/>
              <a:t> to calculate gradients 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Gradients returned: </a:t>
            </a:r>
            <a:r>
              <a:rPr lang="en-US" dirty="0"/>
              <a:t>Values are returned (not stored in variables), and can then be applied with an optimizer </a:t>
            </a:r>
            <a:endParaRPr lang="en-US" b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One-time use by default: </a:t>
            </a:r>
            <a:r>
              <a:rPr lang="en-US" dirty="0"/>
              <a:t>A tape is consumed after one call unless created with </a:t>
            </a:r>
            <a:r>
              <a:rPr lang="en-US" sz="1600" b="1" dirty="0">
                <a:highlight>
                  <a:srgbClr val="EBEAEA"/>
                </a:highlight>
                <a:latin typeface="Courier New"/>
                <a:cs typeface="Courier New"/>
              </a:rPr>
              <a:t>persistent=True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C15122-41D5-28E9-9D91-CB964FB6F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>
                <a:latin typeface="Franklin Gothic Medium Cond"/>
              </a:rPr>
              <a:t>Tensorflow's</a:t>
            </a:r>
            <a:r>
              <a:rPr lang="en-US">
                <a:latin typeface="Franklin Gothic Medium Cond"/>
              </a:rPr>
              <a:t> Approach </a:t>
            </a:r>
            <a:r>
              <a:rPr lang="en-US" i="0" err="1">
                <a:solidFill>
                  <a:srgbClr val="FF0000"/>
                </a:solidFill>
                <a:latin typeface="Franklin Gothic Medium Cond"/>
              </a:rPr>
              <a:t>GradientTape</a:t>
            </a:r>
            <a:endParaRPr lang="en-US" i="0" err="1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DFB5C3-F415-B1D4-3C94-3A7D09637FD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 descr="Video Recording Clipart">
            <a:extLst>
              <a:ext uri="{FF2B5EF4-FFF2-40B4-BE49-F238E27FC236}">
                <a16:creationId xmlns:a16="http://schemas.microsoft.com/office/drawing/2014/main" id="{502565FC-17A6-84FB-80C4-2E75DEE054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715" t="10631" r="20146" b="9179"/>
          <a:stretch>
            <a:fillRect/>
          </a:stretch>
        </p:blipFill>
        <p:spPr>
          <a:xfrm>
            <a:off x="1599499" y="1289421"/>
            <a:ext cx="473545" cy="618686"/>
          </a:xfrm>
          <a:prstGeom prst="rect">
            <a:avLst/>
          </a:prstGeom>
        </p:spPr>
      </p:pic>
      <p:pic>
        <p:nvPicPr>
          <p:cNvPr id="8" name="Picture 7" descr="A blue and white circle with a white arrow in the middle&#10;&#10;AI-generated content may be incorrect.">
            <a:extLst>
              <a:ext uri="{FF2B5EF4-FFF2-40B4-BE49-F238E27FC236}">
                <a16:creationId xmlns:a16="http://schemas.microsoft.com/office/drawing/2014/main" id="{45FE70A6-D47F-D4DD-6806-5C639FFBD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467961" y="3427389"/>
            <a:ext cx="756152" cy="783367"/>
          </a:xfrm>
          <a:prstGeom prst="rect">
            <a:avLst/>
          </a:prstGeom>
        </p:spPr>
      </p:pic>
      <p:pic>
        <p:nvPicPr>
          <p:cNvPr id="11" name="Picture 10" descr="Free vector graphic: Hourglass, Timer, Sand, Clock - Free Image on ...">
            <a:extLst>
              <a:ext uri="{FF2B5EF4-FFF2-40B4-BE49-F238E27FC236}">
                <a16:creationId xmlns:a16="http://schemas.microsoft.com/office/drawing/2014/main" id="{C49D8275-7E19-030D-D51F-9CAF3785DD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0773" y="4562928"/>
            <a:ext cx="381455" cy="598716"/>
          </a:xfrm>
          <a:prstGeom prst="rect">
            <a:avLst/>
          </a:prstGeom>
        </p:spPr>
      </p:pic>
      <p:pic>
        <p:nvPicPr>
          <p:cNvPr id="12" name="Picture 11" descr="Divide Symbol Png">
            <a:extLst>
              <a:ext uri="{FF2B5EF4-FFF2-40B4-BE49-F238E27FC236}">
                <a16:creationId xmlns:a16="http://schemas.microsoft.com/office/drawing/2014/main" id="{6B5B0E8D-EA52-EC9B-2102-2B1EB789DF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5683" y="2501899"/>
            <a:ext cx="511632" cy="49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84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6E7D00-BDDB-448F-B0A8-C2BC3EBD575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981450" y="1662663"/>
            <a:ext cx="7759763" cy="4196181"/>
          </a:xfrm>
        </p:spPr>
        <p:txBody>
          <a:bodyPr vert="horz" lIns="91440" tIns="45720" rIns="91440" bIns="45720" numCol="1" rtlCol="0" anchor="t">
            <a:normAutofit/>
          </a:bodyPr>
          <a:lstStyle/>
          <a:p>
            <a:pPr marL="0" indent="0">
              <a:buNone/>
            </a:pPr>
            <a:r>
              <a:rPr lang="en-US" b="1"/>
              <a:t>Undergraduate Senior in Data Science and Applied Statistics</a:t>
            </a:r>
            <a:endParaRPr lang="en-US"/>
          </a:p>
          <a:p>
            <a:pPr marL="0" indent="0">
              <a:buNone/>
            </a:pPr>
            <a:endParaRPr lang="en-US" b="1"/>
          </a:p>
          <a:p>
            <a:pPr marL="0" indent="0">
              <a:buNone/>
            </a:pPr>
            <a:r>
              <a:rPr lang="en-US" b="1"/>
              <a:t>Research Assistant at RCAC (since May 2025) - </a:t>
            </a:r>
            <a:r>
              <a:rPr lang="en-US"/>
              <a:t>working on Generative AI use cases and applied machine learning in high-performance computing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b="1"/>
              <a:t>Previous Experience </a:t>
            </a:r>
            <a:r>
              <a:rPr lang="en-US"/>
              <a:t>– Teaching Assistant in The Data Mine Corporate Partners Program; Research Assistant in the Sustainable Transportation Systems Research Group </a:t>
            </a:r>
          </a:p>
          <a:p>
            <a:pPr marL="0" indent="0">
              <a:buNone/>
            </a:pPr>
            <a:endParaRPr lang="en-US" b="1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E9159F-2F15-D7F4-0D81-034F80991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6" y="385004"/>
            <a:ext cx="11266714" cy="589032"/>
          </a:xfrm>
        </p:spPr>
        <p:txBody>
          <a:bodyPr anchor="ctr">
            <a:normAutofit/>
          </a:bodyPr>
          <a:lstStyle/>
          <a:p>
            <a:r>
              <a:rPr lang="en-US" sz="3400" dirty="0">
                <a:latin typeface="Franklin Gothic Medium Cond"/>
              </a:rPr>
              <a:t>About the </a:t>
            </a:r>
            <a:r>
              <a:rPr lang="en-US" sz="3400">
                <a:latin typeface="Franklin Gothic Medium Cond"/>
              </a:rPr>
              <a:t>Instructor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C503D1A-FE15-00F3-48CD-498DFB9D32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1311" y="883735"/>
            <a:ext cx="11277600" cy="36576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solidFill>
                  <a:srgbClr val="000000"/>
                </a:solidFill>
                <a:latin typeface="Franklin Gothic Medium Cond"/>
              </a:rPr>
              <a:t>Christina Joslin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5E32-B56C-930B-ED94-17A98F4A6E8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830364" y="6316394"/>
            <a:ext cx="914400" cy="3200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7" name="Picture 6" descr="A person smiling at camera&#10;&#10;AI-generated content may be incorrect.">
            <a:extLst>
              <a:ext uri="{FF2B5EF4-FFF2-40B4-BE49-F238E27FC236}">
                <a16:creationId xmlns:a16="http://schemas.microsoft.com/office/drawing/2014/main" id="{6C9781E2-22BB-4D05-B06A-BB2F5B631F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80" r="882" b="2"/>
          <a:stretch>
            <a:fillRect/>
          </a:stretch>
        </p:blipFill>
        <p:spPr>
          <a:xfrm>
            <a:off x="468086" y="1404779"/>
            <a:ext cx="3322864" cy="44547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54748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538142-9A9C-C4D0-B4D7-37AA6028E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Franklin Gothic Medium Cond"/>
              </a:rPr>
              <a:t>Comparing </a:t>
            </a:r>
            <a:r>
              <a:rPr lang="en-US" i="0">
                <a:solidFill>
                  <a:srgbClr val="FF0000"/>
                </a:solidFill>
                <a:latin typeface="Franklin Gothic Medium Cond"/>
              </a:rPr>
              <a:t>GradientTape</a:t>
            </a:r>
            <a:r>
              <a:rPr lang="en-US">
                <a:latin typeface="Franklin Gothic Medium Cond"/>
              </a:rPr>
              <a:t> vs. </a:t>
            </a:r>
            <a:r>
              <a:rPr lang="en-US" i="0">
                <a:solidFill>
                  <a:srgbClr val="FF0000"/>
                </a:solidFill>
                <a:latin typeface="Franklin Gothic Medium Cond"/>
              </a:rPr>
              <a:t>autograd</a:t>
            </a:r>
            <a:endParaRPr lang="en-US" i="0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E6B22C-B62E-B5BB-E3FE-2F159987BFD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 descr="A diagram of a machine&#10;&#10;AI-generated content may be incorrect.">
            <a:extLst>
              <a:ext uri="{FF2B5EF4-FFF2-40B4-BE49-F238E27FC236}">
                <a16:creationId xmlns:a16="http://schemas.microsoft.com/office/drawing/2014/main" id="{3220BF50-5282-45B2-F385-177AA10541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98" t="18112" r="22752" b="56378"/>
          <a:stretch>
            <a:fillRect/>
          </a:stretch>
        </p:blipFill>
        <p:spPr>
          <a:xfrm>
            <a:off x="49155" y="1868625"/>
            <a:ext cx="12077179" cy="915514"/>
          </a:xfrm>
          <a:prstGeom prst="rect">
            <a:avLst/>
          </a:prstGeom>
        </p:spPr>
      </p:pic>
      <p:pic>
        <p:nvPicPr>
          <p:cNvPr id="7" name="Picture 6" descr="A diagram of a machine&#10;&#10;AI-generated content may be incorrect.">
            <a:extLst>
              <a:ext uri="{FF2B5EF4-FFF2-40B4-BE49-F238E27FC236}">
                <a16:creationId xmlns:a16="http://schemas.microsoft.com/office/drawing/2014/main" id="{F53E7411-12A6-9FFC-A328-FC1DB322C8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93" t="51842" r="301" b="-299"/>
          <a:stretch>
            <a:fillRect/>
          </a:stretch>
        </p:blipFill>
        <p:spPr>
          <a:xfrm>
            <a:off x="65323" y="3869621"/>
            <a:ext cx="12067679" cy="14730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8FB7ED-15D6-0A13-4681-A4FF3FDA7325}"/>
              </a:ext>
            </a:extLst>
          </p:cNvPr>
          <p:cNvSpPr txBox="1"/>
          <p:nvPr/>
        </p:nvSpPr>
        <p:spPr>
          <a:xfrm>
            <a:off x="3051135" y="5336309"/>
            <a:ext cx="929442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https://apxml.com/courses/pytorch-for-tensorflow-developers/chapter-1-pytorch-tensorflow-core-concepts/autodiff-gradienttape-autograd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B1804AC5-4947-2991-8EF8-9995F89E248D}"/>
              </a:ext>
            </a:extLst>
          </p:cNvPr>
          <p:cNvSpPr txBox="1">
            <a:spLocks/>
          </p:cNvSpPr>
          <p:nvPr/>
        </p:nvSpPr>
        <p:spPr>
          <a:xfrm>
            <a:off x="482902" y="3278487"/>
            <a:ext cx="11266714" cy="589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fontAlgn="t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i="1" kern="1200" cap="none" baseline="0" dirty="0">
                <a:solidFill>
                  <a:schemeClr val="tx1"/>
                </a:solidFill>
                <a:latin typeface="Franklin Gothic Medium Cond" panose="020B06060304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000" i="0">
                <a:latin typeface="Franklin Gothic Medium Cond"/>
              </a:rPr>
              <a:t>TensorFlow: </a:t>
            </a:r>
            <a:r>
              <a:rPr lang="en-US" sz="2700" b="1" i="0" err="1">
                <a:solidFill>
                  <a:srgbClr val="FF0000"/>
                </a:solidFill>
                <a:latin typeface="Courier New"/>
                <a:cs typeface="Courier New"/>
              </a:rPr>
              <a:t>tf.GradientTape</a:t>
            </a:r>
            <a:endParaRPr lang="en-US" sz="2700" b="1" i="0">
              <a:solidFill>
                <a:srgbClr val="FF0000"/>
              </a:solidFill>
              <a:latin typeface="Courier New"/>
              <a:cs typeface="Courier New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C1577D2-4E7F-A90E-E073-ED86686A9AD3}"/>
              </a:ext>
            </a:extLst>
          </p:cNvPr>
          <p:cNvSpPr txBox="1">
            <a:spLocks/>
          </p:cNvSpPr>
          <p:nvPr/>
        </p:nvSpPr>
        <p:spPr>
          <a:xfrm>
            <a:off x="482901" y="1282772"/>
            <a:ext cx="11266714" cy="589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fontAlgn="t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i="1" kern="1200" cap="none" baseline="0" dirty="0">
                <a:solidFill>
                  <a:schemeClr val="tx1"/>
                </a:solidFill>
                <a:latin typeface="Franklin Gothic Medium Cond" panose="020B06060304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000" i="0" err="1">
                <a:latin typeface="Franklin Gothic Medium Cond"/>
              </a:rPr>
              <a:t>PyTorch</a:t>
            </a:r>
            <a:r>
              <a:rPr lang="en-US" sz="3000" i="0">
                <a:latin typeface="Franklin Gothic Medium Cond"/>
              </a:rPr>
              <a:t>: </a:t>
            </a:r>
            <a:r>
              <a:rPr lang="en-US" sz="2700" b="1" i="0" err="1">
                <a:solidFill>
                  <a:srgbClr val="FF0000"/>
                </a:solidFill>
                <a:latin typeface="Courier New"/>
                <a:cs typeface="Courier New"/>
              </a:rPr>
              <a:t>autograd</a:t>
            </a:r>
            <a:endParaRPr lang="en-US" sz="2700" b="1" i="0">
              <a:solidFill>
                <a:srgbClr val="FF00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943507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194F7-9AE9-4BC5-2BBA-6091B71AB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BD406-8171-5F43-E370-D8BDBA114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215" y="2484054"/>
            <a:ext cx="7303382" cy="719757"/>
          </a:xfrm>
        </p:spPr>
        <p:txBody>
          <a:bodyPr/>
          <a:lstStyle/>
          <a:p>
            <a:pPr algn="ctr"/>
            <a:r>
              <a:rPr lang="en-US" dirty="0">
                <a:latin typeface="Franklin Gothic Medium Cond"/>
              </a:rPr>
              <a:t>Build &amp; Train a Simple Neural Network</a:t>
            </a:r>
          </a:p>
        </p:txBody>
      </p:sp>
      <p:pic>
        <p:nvPicPr>
          <p:cNvPr id="7" name="Graphic 6" descr="Badge 4 with solid fill">
            <a:extLst>
              <a:ext uri="{FF2B5EF4-FFF2-40B4-BE49-F238E27FC236}">
                <a16:creationId xmlns:a16="http://schemas.microsoft.com/office/drawing/2014/main" id="{CA2490B2-2F82-10BF-EF89-3483FF432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63388" y="202648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514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A75FAD-1E21-00CB-2DE3-2FFA5C4397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6900" y="1302659"/>
            <a:ext cx="5946210" cy="2124449"/>
          </a:xfrm>
        </p:spPr>
        <p:txBody>
          <a:bodyPr vert="horz" lIns="91440" tIns="45720" rIns="91440" bIns="45720" numCol="1" rtlCol="0" anchor="t">
            <a:noAutofit/>
          </a:bodyPr>
          <a:lstStyle/>
          <a:p>
            <a:r>
              <a:rPr lang="en-US" b="1" dirty="0">
                <a:latin typeface="Franklin Gothic Book"/>
              </a:rPr>
              <a:t>Inspired by the brain: </a:t>
            </a:r>
            <a:r>
              <a:rPr lang="en-US" dirty="0">
                <a:latin typeface="Franklin Gothic Book"/>
              </a:rPr>
              <a:t>Built from layers of interconnected units called neurons.  </a:t>
            </a:r>
            <a:endParaRPr lang="en-US" dirty="0"/>
          </a:p>
          <a:p>
            <a:endParaRPr lang="en-US" dirty="0">
              <a:latin typeface="Franklin Gothic Book"/>
            </a:endParaRPr>
          </a:p>
          <a:p>
            <a:r>
              <a:rPr lang="en-US" b="1" dirty="0">
                <a:latin typeface="Franklin Gothic Book"/>
              </a:rPr>
              <a:t>Neuron Operation: </a:t>
            </a:r>
            <a:r>
              <a:rPr lang="en-US" dirty="0">
                <a:latin typeface="Franklin Gothic Book"/>
              </a:rPr>
              <a:t>Each neuron computes a weighted sum of inputs and applied an </a:t>
            </a:r>
            <a:r>
              <a:rPr lang="en-US" b="1" dirty="0">
                <a:solidFill>
                  <a:schemeClr val="accent3"/>
                </a:solidFill>
                <a:latin typeface="Franklin Gothic Book"/>
              </a:rPr>
              <a:t>activation function</a:t>
            </a:r>
          </a:p>
          <a:p>
            <a:endParaRPr lang="en-US" dirty="0">
              <a:latin typeface="Franklin Gothic Book"/>
            </a:endParaRPr>
          </a:p>
          <a:p>
            <a:r>
              <a:rPr lang="en-US" b="1" dirty="0">
                <a:latin typeface="Franklin Gothic Book"/>
              </a:rPr>
              <a:t>Learning Process:</a:t>
            </a:r>
            <a:r>
              <a:rPr lang="en-US" dirty="0">
                <a:latin typeface="Franklin Gothic Book"/>
              </a:rPr>
              <a:t> The network adjusts its weights during training to capture patterns in the data. 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23D153-FF5A-FA16-D50B-070C53B55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6" y="471268"/>
            <a:ext cx="11266714" cy="58903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Franklin Gothic Medium Cond"/>
              </a:rPr>
              <a:t>What</a:t>
            </a:r>
            <a:r>
              <a:rPr lang="en-US" dirty="0">
                <a:latin typeface="Franklin Gothic Medium Cond"/>
              </a:rPr>
              <a:t> is a Neural Network?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33329B-0649-AC03-2664-96BBEF27D14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1FAB60-3F22-3A77-73FB-8DAF92638941}"/>
              </a:ext>
            </a:extLst>
          </p:cNvPr>
          <p:cNvGrpSpPr/>
          <p:nvPr/>
        </p:nvGrpSpPr>
        <p:grpSpPr>
          <a:xfrm>
            <a:off x="8171676" y="446823"/>
            <a:ext cx="3424228" cy="1109005"/>
            <a:chOff x="470456" y="3721796"/>
            <a:chExt cx="3424228" cy="110900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3524A66-8B39-458B-E8BF-D2DC7922B971}"/>
                </a:ext>
              </a:extLst>
            </p:cNvPr>
            <p:cNvGrpSpPr/>
            <p:nvPr/>
          </p:nvGrpSpPr>
          <p:grpSpPr>
            <a:xfrm>
              <a:off x="470456" y="3721796"/>
              <a:ext cx="3424228" cy="1109005"/>
              <a:chOff x="1447856" y="5057813"/>
              <a:chExt cx="3336159" cy="110900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34EF9264-FB48-BA8D-CE81-2CEF6F2F5BBD}"/>
                  </a:ext>
                </a:extLst>
              </p:cNvPr>
              <p:cNvSpPr/>
              <p:nvPr/>
            </p:nvSpPr>
            <p:spPr>
              <a:xfrm>
                <a:off x="1447856" y="5057813"/>
                <a:ext cx="3336159" cy="1109005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9E4207F-62CA-A489-3504-B34D2CF5D8B1}"/>
                  </a:ext>
                </a:extLst>
              </p:cNvPr>
              <p:cNvSpPr txBox="1"/>
              <p:nvPr/>
            </p:nvSpPr>
            <p:spPr>
              <a:xfrm>
                <a:off x="1611754" y="5172512"/>
                <a:ext cx="2105309" cy="76944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200" b="1" dirty="0"/>
                  <a:t>Neural Network Playground </a:t>
                </a:r>
                <a:r>
                  <a:rPr lang="en-US" dirty="0"/>
                  <a:t>  </a:t>
                </a:r>
                <a:r>
                  <a:rPr lang="en-US" sz="2200" dirty="0"/>
                  <a:t> </a:t>
                </a:r>
              </a:p>
            </p:txBody>
          </p:sp>
        </p:grpSp>
        <p:pic>
          <p:nvPicPr>
            <p:cNvPr id="2" name="Picture 1" descr="A qr code with black squares&#10;&#10;AI-generated content may be incorrect.">
              <a:extLst>
                <a:ext uri="{FF2B5EF4-FFF2-40B4-BE49-F238E27FC236}">
                  <a16:creationId xmlns:a16="http://schemas.microsoft.com/office/drawing/2014/main" id="{9DBABFD5-EFD8-900F-36B6-0FE9C893B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53748" y="3783495"/>
              <a:ext cx="1033671" cy="980662"/>
            </a:xfrm>
            <a:prstGeom prst="rect">
              <a:avLst/>
            </a:prstGeom>
          </p:spPr>
        </p:pic>
      </p:grpSp>
      <p:pic>
        <p:nvPicPr>
          <p:cNvPr id="13" name="Picture 12" descr="Clipart Brain Images">
            <a:extLst>
              <a:ext uri="{FF2B5EF4-FFF2-40B4-BE49-F238E27FC236}">
                <a16:creationId xmlns:a16="http://schemas.microsoft.com/office/drawing/2014/main" id="{8B6AEF7E-1F97-EA51-3CC1-A06C1A627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994" y="1303884"/>
            <a:ext cx="569293" cy="490843"/>
          </a:xfrm>
          <a:prstGeom prst="rect">
            <a:avLst/>
          </a:prstGeom>
        </p:spPr>
      </p:pic>
      <p:pic>
        <p:nvPicPr>
          <p:cNvPr id="14" name="Picture 13" descr="A light bulb with rays of light&#10;&#10;AI-generated content may be incorrect.">
            <a:extLst>
              <a:ext uri="{FF2B5EF4-FFF2-40B4-BE49-F238E27FC236}">
                <a16:creationId xmlns:a16="http://schemas.microsoft.com/office/drawing/2014/main" id="{79687323-9CFC-F3A7-D40F-DFD4C1F831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92939" y="3193248"/>
            <a:ext cx="746029" cy="711604"/>
          </a:xfrm>
          <a:prstGeom prst="ellipse">
            <a:avLst/>
          </a:prstGeom>
        </p:spPr>
      </p:pic>
      <p:pic>
        <p:nvPicPr>
          <p:cNvPr id="23" name="Picture 22" descr="Activation, function icon - Download on Iconfinder">
            <a:extLst>
              <a:ext uri="{FF2B5EF4-FFF2-40B4-BE49-F238E27FC236}">
                <a16:creationId xmlns:a16="http://schemas.microsoft.com/office/drawing/2014/main" id="{B0F1F859-C4DF-CBBD-6E22-37B4A3F8D5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522" y="2096937"/>
            <a:ext cx="874145" cy="845390"/>
          </a:xfrm>
          <a:prstGeom prst="rect">
            <a:avLst/>
          </a:prstGeom>
        </p:spPr>
      </p:pic>
      <p:pic>
        <p:nvPicPr>
          <p:cNvPr id="24" name="Picture 23" descr="A diagram of a brain&#10;&#10;AI-generated content may be incorrect.">
            <a:extLst>
              <a:ext uri="{FF2B5EF4-FFF2-40B4-BE49-F238E27FC236}">
                <a16:creationId xmlns:a16="http://schemas.microsoft.com/office/drawing/2014/main" id="{EB02A63D-793E-FF40-BBFE-5A26ECC2BD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12594" r="1475" b="5844"/>
          <a:stretch>
            <a:fillRect/>
          </a:stretch>
        </p:blipFill>
        <p:spPr>
          <a:xfrm>
            <a:off x="5793037" y="3648854"/>
            <a:ext cx="5664506" cy="299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86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0D283-2E6F-B04A-5A3E-F49C100C3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D3FD67-3C5D-7C99-1E20-18CA7118B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6" y="385004"/>
            <a:ext cx="11266714" cy="589032"/>
          </a:xfrm>
        </p:spPr>
        <p:txBody>
          <a:bodyPr anchor="ctr">
            <a:normAutofit/>
          </a:bodyPr>
          <a:lstStyle/>
          <a:p>
            <a:r>
              <a:rPr lang="en-US" sz="3400">
                <a:latin typeface="Franklin Gothic Medium Cond"/>
              </a:rPr>
              <a:t>Parts of a Neural Network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44D042-56D2-3D5A-7B80-C4DB183D104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830364" y="6316394"/>
            <a:ext cx="914400" cy="3200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2B328FD-A2CE-828A-B6CD-755E674FEF6B}"/>
              </a:ext>
            </a:extLst>
          </p:cNvPr>
          <p:cNvSpPr txBox="1">
            <a:spLocks/>
          </p:cNvSpPr>
          <p:nvPr/>
        </p:nvSpPr>
        <p:spPr>
          <a:xfrm>
            <a:off x="329678" y="1279826"/>
            <a:ext cx="6699027" cy="3568935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5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3"/>
                </a:solidFill>
                <a:latin typeface="Franklin Gothic Book"/>
              </a:rPr>
              <a:t>Input layer:</a:t>
            </a:r>
            <a:r>
              <a:rPr lang="en-US" b="1" dirty="0">
                <a:latin typeface="Franklin Gothic Book"/>
              </a:rPr>
              <a:t> </a:t>
            </a:r>
            <a:r>
              <a:rPr lang="en-US" dirty="0">
                <a:latin typeface="Franklin Gothic Book"/>
              </a:rPr>
              <a:t> Receives raw features (e.g., pixel values, words, numbers) </a:t>
            </a:r>
          </a:p>
          <a:p>
            <a:r>
              <a:rPr lang="en-US" b="1" dirty="0">
                <a:solidFill>
                  <a:schemeClr val="accent3"/>
                </a:solidFill>
              </a:rPr>
              <a:t>Hidden units (neurons):</a:t>
            </a:r>
            <a:r>
              <a:rPr lang="en-US" dirty="0"/>
              <a:t> Each unit computes a weighted sum of its inputs and applies a transformation</a:t>
            </a:r>
          </a:p>
          <a:p>
            <a:r>
              <a:rPr lang="en-US" b="1" dirty="0">
                <a:solidFill>
                  <a:schemeClr val="accent3"/>
                </a:solidFill>
                <a:latin typeface="Franklin Gothic Book"/>
              </a:rPr>
              <a:t>Weights &amp; biases:</a:t>
            </a:r>
            <a:r>
              <a:rPr lang="en-US" dirty="0">
                <a:latin typeface="Franklin Gothic Book"/>
              </a:rPr>
              <a:t> Parameters the model learns to adjust influence of inputs </a:t>
            </a:r>
          </a:p>
          <a:p>
            <a:r>
              <a:rPr lang="en-US" b="1" dirty="0">
                <a:solidFill>
                  <a:schemeClr val="accent3"/>
                </a:solidFill>
                <a:latin typeface="Franklin Gothic Book"/>
              </a:rPr>
              <a:t>Activation function:</a:t>
            </a:r>
            <a:r>
              <a:rPr lang="en-US" dirty="0">
                <a:latin typeface="Franklin Gothic Book"/>
              </a:rPr>
              <a:t> Non-linear transformation (e.g., </a:t>
            </a:r>
            <a:r>
              <a:rPr lang="en-US" err="1">
                <a:latin typeface="Franklin Gothic Book"/>
              </a:rPr>
              <a:t>ReLU</a:t>
            </a:r>
            <a:r>
              <a:rPr lang="en-US" dirty="0">
                <a:latin typeface="Franklin Gothic Book"/>
              </a:rPr>
              <a:t>, sigmoid) that allows the network to learn complex patterns </a:t>
            </a:r>
          </a:p>
          <a:p>
            <a:r>
              <a:rPr lang="en-US" b="1" dirty="0">
                <a:solidFill>
                  <a:schemeClr val="accent3"/>
                </a:solidFill>
                <a:latin typeface="Franklin Gothic Book"/>
              </a:rPr>
              <a:t>Output layer:</a:t>
            </a:r>
            <a:r>
              <a:rPr lang="en-US" b="1" dirty="0">
                <a:latin typeface="Franklin Gothic Book"/>
              </a:rPr>
              <a:t> </a:t>
            </a:r>
            <a:r>
              <a:rPr lang="en-US" dirty="0">
                <a:latin typeface="Franklin Gothic Book"/>
              </a:rPr>
              <a:t>Produces final predictions (e.g., class label, probability, numeric value) 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 descr="The Essential Guide to Neural Network Architectures">
            <a:extLst>
              <a:ext uri="{FF2B5EF4-FFF2-40B4-BE49-F238E27FC236}">
                <a16:creationId xmlns:a16="http://schemas.microsoft.com/office/drawing/2014/main" id="{78005243-7113-1918-3835-41EA93374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568" y="384574"/>
            <a:ext cx="4321866" cy="2967965"/>
          </a:xfrm>
          <a:prstGeom prst="rect">
            <a:avLst/>
          </a:prstGeom>
          <a:ln w="28575">
            <a:noFill/>
          </a:ln>
        </p:spPr>
      </p:pic>
      <p:pic>
        <p:nvPicPr>
          <p:cNvPr id="12" name="Picture 11" descr="A graph of functions with blue lines&#10;&#10;AI-generated content may be incorrect.">
            <a:extLst>
              <a:ext uri="{FF2B5EF4-FFF2-40B4-BE49-F238E27FC236}">
                <a16:creationId xmlns:a16="http://schemas.microsoft.com/office/drawing/2014/main" id="{5AD57D82-821F-2F79-D981-4E876BB9B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035317" y="3511627"/>
            <a:ext cx="4318352" cy="29653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828172-5ED7-A5D9-CFAB-5955C0DF1186}"/>
              </a:ext>
            </a:extLst>
          </p:cNvPr>
          <p:cNvSpPr txBox="1"/>
          <p:nvPr/>
        </p:nvSpPr>
        <p:spPr>
          <a:xfrm>
            <a:off x="4880472" y="6477918"/>
            <a:ext cx="669091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https://www.geeksforgeeks.org/machine-learning/neural-networks-a-beginners-guide/</a:t>
            </a:r>
          </a:p>
        </p:txBody>
      </p:sp>
    </p:spTree>
    <p:extLst>
      <p:ext uri="{BB962C8B-B14F-4D97-AF65-F5344CB8AC3E}">
        <p14:creationId xmlns:p14="http://schemas.microsoft.com/office/powerpoint/2010/main" val="1256269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44C03B-D73C-8EB8-85B8-08274B973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6" y="385004"/>
            <a:ext cx="11266714" cy="589032"/>
          </a:xfrm>
        </p:spPr>
        <p:txBody>
          <a:bodyPr anchor="ctr">
            <a:normAutofit/>
          </a:bodyPr>
          <a:lstStyle/>
          <a:p>
            <a:r>
              <a:rPr lang="en-US" sz="3400" dirty="0">
                <a:latin typeface="Franklin Gothic Medium Cond"/>
              </a:rPr>
              <a:t>Types of Neural Networks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A2D8BD-A96E-D886-9C8A-081543A7124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830364" y="6316394"/>
            <a:ext cx="914400" cy="3200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89C992-6225-44E6-1BA6-532CA7D3E9A6}"/>
              </a:ext>
            </a:extLst>
          </p:cNvPr>
          <p:cNvSpPr txBox="1">
            <a:spLocks/>
          </p:cNvSpPr>
          <p:nvPr/>
        </p:nvSpPr>
        <p:spPr>
          <a:xfrm>
            <a:off x="2292044" y="1191137"/>
            <a:ext cx="9065041" cy="4668866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5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3"/>
                </a:solidFill>
                <a:latin typeface="Franklin Gothic Book"/>
              </a:rPr>
              <a:t>Feedforward Neural Network (FNN):</a:t>
            </a:r>
            <a:r>
              <a:rPr lang="en-US" dirty="0">
                <a:latin typeface="Franklin Gothic Book"/>
              </a:rPr>
              <a:t> Simplest form; data moves in one direction from input to hidden layers to output (no feedback connections) </a:t>
            </a:r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Franklin Gothic Book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3"/>
                </a:solidFill>
                <a:latin typeface="Franklin Gothic Book"/>
              </a:rPr>
              <a:t>Convolutional Neural Network (CNN): </a:t>
            </a:r>
            <a:r>
              <a:rPr lang="en-US" dirty="0">
                <a:latin typeface="Franklin Gothic Book"/>
              </a:rPr>
              <a:t>Specialized for image and spatial data; uses convolution filters to detect patterns such as edges, shapes, or textures </a:t>
            </a:r>
            <a:endParaRPr lang="en-US" dirty="0">
              <a:solidFill>
                <a:srgbClr val="000000"/>
              </a:solidFill>
              <a:latin typeface="Franklin Gothic Book"/>
            </a:endParaRPr>
          </a:p>
          <a:p>
            <a:endParaRPr lang="en-US" dirty="0">
              <a:latin typeface="Franklin Gothic Book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3"/>
                </a:solidFill>
                <a:latin typeface="Franklin Gothic Book"/>
              </a:rPr>
              <a:t>Recurrent Neural Network (RNN):</a:t>
            </a:r>
            <a:r>
              <a:rPr lang="en-US" dirty="0">
                <a:latin typeface="Franklin Gothic Book"/>
              </a:rPr>
              <a:t> Designed for sequential data (e.g., text, time series); connections allow information from previous steps to influence current output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Franklin Gothic Book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3"/>
                </a:solidFill>
                <a:latin typeface="Franklin Gothic Book"/>
              </a:rPr>
              <a:t>Transformers</a:t>
            </a:r>
            <a:r>
              <a:rPr lang="en-US" b="1" dirty="0">
                <a:solidFill>
                  <a:schemeClr val="accent3"/>
                </a:solidFill>
              </a:rPr>
              <a:t>:</a:t>
            </a:r>
            <a:r>
              <a:rPr lang="en-US" dirty="0"/>
              <a:t> Modern architecture for handling sequences; relying on attention mechanism and power most large language models (LLMs) </a:t>
            </a:r>
          </a:p>
        </p:txBody>
      </p:sp>
      <p:pic>
        <p:nvPicPr>
          <p:cNvPr id="9" name="Picture 8" descr="A blue circles and lines connected together&#10;&#10;AI-generated content may be incorrect.">
            <a:extLst>
              <a:ext uri="{FF2B5EF4-FFF2-40B4-BE49-F238E27FC236}">
                <a16:creationId xmlns:a16="http://schemas.microsoft.com/office/drawing/2014/main" id="{A877050E-8533-00FA-EA28-D0366ACC6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22785" y="1068176"/>
            <a:ext cx="961761" cy="829367"/>
          </a:xfrm>
          <a:prstGeom prst="rect">
            <a:avLst/>
          </a:prstGeom>
        </p:spPr>
      </p:pic>
      <p:pic>
        <p:nvPicPr>
          <p:cNvPr id="13" name="Picture 12" descr="Transformers, pretraining, training data, transformer architecture ...">
            <a:extLst>
              <a:ext uri="{FF2B5EF4-FFF2-40B4-BE49-F238E27FC236}">
                <a16:creationId xmlns:a16="http://schemas.microsoft.com/office/drawing/2014/main" id="{377B4BFA-749F-946F-8598-A2781AA66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674" y="4551483"/>
            <a:ext cx="910088" cy="953220"/>
          </a:xfrm>
          <a:prstGeom prst="rect">
            <a:avLst/>
          </a:prstGeom>
        </p:spPr>
      </p:pic>
      <p:pic>
        <p:nvPicPr>
          <p:cNvPr id="19" name="Picture 18" descr="A group of icons with letters and numbers&#10;&#10;AI-generated content may be incorrect.">
            <a:extLst>
              <a:ext uri="{FF2B5EF4-FFF2-40B4-BE49-F238E27FC236}">
                <a16:creationId xmlns:a16="http://schemas.microsoft.com/office/drawing/2014/main" id="{368AE5CF-F11D-42D3-C838-58F7537968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68184" y="3393237"/>
            <a:ext cx="1926042" cy="842707"/>
          </a:xfrm>
          <a:prstGeom prst="rect">
            <a:avLst/>
          </a:prstGeom>
        </p:spPr>
      </p:pic>
      <p:pic>
        <p:nvPicPr>
          <p:cNvPr id="23" name="Picture 22" descr="AlexNet: Revolutionizing Deep Learning in Image Classification">
            <a:extLst>
              <a:ext uri="{FF2B5EF4-FFF2-40B4-BE49-F238E27FC236}">
                <a16:creationId xmlns:a16="http://schemas.microsoft.com/office/drawing/2014/main" id="{21358577-4853-2540-BE31-5EAA34CC3F3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45" t="-1124" r="208" b="-1124"/>
          <a:stretch>
            <a:fillRect/>
          </a:stretch>
        </p:blipFill>
        <p:spPr>
          <a:xfrm>
            <a:off x="366678" y="2167872"/>
            <a:ext cx="1915351" cy="84233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254D955-ECFA-C4B7-623B-1C7A2C9D70F6}"/>
              </a:ext>
            </a:extLst>
          </p:cNvPr>
          <p:cNvSpPr txBox="1"/>
          <p:nvPr/>
        </p:nvSpPr>
        <p:spPr>
          <a:xfrm>
            <a:off x="4852930" y="6331027"/>
            <a:ext cx="708568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https://www.geeksforgeeks.org/machine-learning/neural-networks-a-beginners-guide/</a:t>
            </a:r>
          </a:p>
        </p:txBody>
      </p:sp>
    </p:spTree>
    <p:extLst>
      <p:ext uri="{BB962C8B-B14F-4D97-AF65-F5344CB8AC3E}">
        <p14:creationId xmlns:p14="http://schemas.microsoft.com/office/powerpoint/2010/main" val="173355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D81AB-3803-BF42-FDD7-D807A2C72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2F3012-52A0-B976-3273-3308D7BED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Franklin Gothic Medium Cond"/>
              </a:rPr>
              <a:t>Creating Neural Networks in </a:t>
            </a:r>
            <a:r>
              <a:rPr lang="en-US" err="1">
                <a:latin typeface="Franklin Gothic Medium Cond"/>
              </a:rPr>
              <a:t>PyTorch</a:t>
            </a:r>
            <a:r>
              <a:rPr lang="en-US">
                <a:latin typeface="Franklin Gothic Medium Cond"/>
              </a:rPr>
              <a:t> vs. TensorFlow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030468-D6A2-E2D9-2407-D940B026062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25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E496942-875D-3FC4-CB00-01E738206C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311119"/>
              </p:ext>
            </p:extLst>
          </p:nvPr>
        </p:nvGraphicFramePr>
        <p:xfrm>
          <a:off x="974034" y="1113182"/>
          <a:ext cx="9656488" cy="3803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1024">
                  <a:extLst>
                    <a:ext uri="{9D8B030D-6E8A-4147-A177-3AD203B41FA5}">
                      <a16:colId xmlns:a16="http://schemas.microsoft.com/office/drawing/2014/main" val="245493062"/>
                    </a:ext>
                  </a:extLst>
                </a:gridCol>
                <a:gridCol w="4905464">
                  <a:extLst>
                    <a:ext uri="{9D8B030D-6E8A-4147-A177-3AD203B41FA5}">
                      <a16:colId xmlns:a16="http://schemas.microsoft.com/office/drawing/2014/main" val="74150673"/>
                    </a:ext>
                  </a:extLst>
                </a:gridCol>
              </a:tblGrid>
              <a:tr h="555546">
                <a:tc>
                  <a:txBody>
                    <a:bodyPr/>
                    <a:lstStyle/>
                    <a:p>
                      <a:r>
                        <a:rPr lang="en-US" sz="2200" err="1">
                          <a:solidFill>
                            <a:schemeClr val="tx1"/>
                          </a:solidFill>
                        </a:rPr>
                        <a:t>PyTorch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TensorFlow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1617711"/>
                  </a:ext>
                </a:extLst>
              </a:tr>
              <a:tr h="3247804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000" dirty="0"/>
                        <a:t>Define models by subclassing </a:t>
                      </a:r>
                      <a:r>
                        <a:rPr lang="en-US" sz="1800" b="1" err="1">
                          <a:latin typeface="Courier New"/>
                        </a:rPr>
                        <a:t>nn.Module</a:t>
                      </a:r>
                      <a:endParaRPr lang="en-US" sz="1800" b="1" dirty="0" err="1">
                        <a:latin typeface="Courier New"/>
                      </a:endParaRP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2000" dirty="0"/>
                        <a:t>Forward pass written explicitly in </a:t>
                      </a:r>
                      <a:r>
                        <a:rPr lang="en-US" sz="1800" b="1" dirty="0">
                          <a:latin typeface="Courier New"/>
                        </a:rPr>
                        <a:t>forward() 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2000" dirty="0"/>
                        <a:t>Training loop handled manually (</a:t>
                      </a:r>
                      <a:r>
                        <a:rPr lang="en-US" sz="1800" b="1" err="1">
                          <a:latin typeface="Courier New"/>
                        </a:rPr>
                        <a:t>loss.backward</a:t>
                      </a:r>
                      <a:r>
                        <a:rPr lang="en-US" sz="1800" b="1" dirty="0">
                          <a:latin typeface="Courier New"/>
                        </a:rPr>
                        <a:t>()</a:t>
                      </a:r>
                      <a:r>
                        <a:rPr lang="en-US" sz="2000" dirty="0"/>
                        <a:t>,</a:t>
                      </a:r>
                      <a:r>
                        <a:rPr lang="en-US" sz="1800" b="1" dirty="0">
                          <a:latin typeface="Courier New"/>
                        </a:rPr>
                        <a:t> </a:t>
                      </a:r>
                      <a:r>
                        <a:rPr lang="en-US" sz="1800" b="1" err="1">
                          <a:latin typeface="Courier New"/>
                        </a:rPr>
                        <a:t>optimizer.step</a:t>
                      </a:r>
                      <a:r>
                        <a:rPr lang="en-US" sz="1800" b="1" dirty="0">
                          <a:latin typeface="Courier New"/>
                        </a:rPr>
                        <a:t>()</a:t>
                      </a:r>
                      <a:r>
                        <a:rPr lang="en-US" sz="1800" b="0" dirty="0">
                          <a:latin typeface="Courier New"/>
                        </a:rPr>
                        <a:t>)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000" dirty="0"/>
                        <a:t>Define models with Sequential or Functional API using </a:t>
                      </a:r>
                      <a:r>
                        <a:rPr lang="en-US" sz="2000" b="1" err="1"/>
                        <a:t>Keras</a:t>
                      </a:r>
                      <a:r>
                        <a:rPr lang="en-US" sz="2000" b="1" dirty="0"/>
                        <a:t> 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2000" dirty="0"/>
                        <a:t>Training loop often abstracted with </a:t>
                      </a:r>
                      <a:r>
                        <a:rPr lang="en-US" sz="1800" b="1" err="1">
                          <a:latin typeface="Courier New"/>
                        </a:rPr>
                        <a:t>model.compile</a:t>
                      </a:r>
                      <a:r>
                        <a:rPr lang="en-US" sz="1800" b="1" dirty="0">
                          <a:latin typeface="Courier New"/>
                        </a:rPr>
                        <a:t>()</a:t>
                      </a:r>
                      <a:r>
                        <a:rPr lang="en-US" sz="2000" dirty="0"/>
                        <a:t> and </a:t>
                      </a:r>
                      <a:r>
                        <a:rPr lang="en-US" sz="1800" b="1" err="1">
                          <a:latin typeface="Courier New"/>
                        </a:rPr>
                        <a:t>model.fit</a:t>
                      </a:r>
                      <a:r>
                        <a:rPr lang="en-US" sz="1800" b="1" dirty="0">
                          <a:latin typeface="Courier New"/>
                        </a:rPr>
                        <a:t>() 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2000" dirty="0"/>
                        <a:t>Can still use </a:t>
                      </a:r>
                      <a:r>
                        <a:rPr lang="en-US" sz="1800" b="1" err="1">
                          <a:latin typeface="Courier New"/>
                        </a:rPr>
                        <a:t>tf.GradientTape</a:t>
                      </a:r>
                      <a:r>
                        <a:rPr lang="en-US" sz="2000" dirty="0"/>
                        <a:t> for custom loops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210038"/>
                  </a:ext>
                </a:extLst>
              </a:tr>
            </a:tbl>
          </a:graphicData>
        </a:graphic>
      </p:graphicFrame>
      <p:pic>
        <p:nvPicPr>
          <p:cNvPr id="8" name="Picture 7" descr="Using Keras &amp; TensorFlow with Tune — Ray 2.48.0">
            <a:extLst>
              <a:ext uri="{FF2B5EF4-FFF2-40B4-BE49-F238E27FC236}">
                <a16:creationId xmlns:a16="http://schemas.microsoft.com/office/drawing/2014/main" id="{AAE25676-F694-F86C-1771-5D91C2B6A5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006" t="23864" r="19697" b="25631"/>
          <a:stretch>
            <a:fillRect/>
          </a:stretch>
        </p:blipFill>
        <p:spPr>
          <a:xfrm>
            <a:off x="8248225" y="5296808"/>
            <a:ext cx="2966723" cy="13436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58D611-3EDB-510B-C592-9F8016682D09}"/>
              </a:ext>
            </a:extLst>
          </p:cNvPr>
          <p:cNvSpPr txBox="1"/>
          <p:nvPr/>
        </p:nvSpPr>
        <p:spPr>
          <a:xfrm>
            <a:off x="467066" y="5818649"/>
            <a:ext cx="533216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dirty="0">
                <a:ea typeface="+mn-lt"/>
                <a:cs typeface="+mn-lt"/>
              </a:rPr>
              <a:t>https://www.datacamp.com/tutorial/pytorch-vs-tensorflow-vs-keras</a:t>
            </a:r>
          </a:p>
        </p:txBody>
      </p:sp>
    </p:spTree>
    <p:extLst>
      <p:ext uri="{BB962C8B-B14F-4D97-AF65-F5344CB8AC3E}">
        <p14:creationId xmlns:p14="http://schemas.microsoft.com/office/powerpoint/2010/main" val="1162002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3DAFCB-C590-3DD2-09F2-87921DF1BE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0452" y="974169"/>
            <a:ext cx="11277600" cy="36576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i="1" dirty="0">
                <a:solidFill>
                  <a:schemeClr val="tx1"/>
                </a:solidFill>
                <a:latin typeface="Franklin Gothic Medium Cond"/>
              </a:rPr>
              <a:t>MNIST Handwritten Digits 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F06922-7136-A15B-7CAC-04FA88D482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6380" y="1891793"/>
            <a:ext cx="5091042" cy="2141164"/>
          </a:xfrm>
        </p:spPr>
        <p:txBody>
          <a:bodyPr vert="horz" lIns="91440" tIns="45720" rIns="91440" bIns="45720" numCol="1" rtlCol="0" anchor="t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Franklin Gothic Book"/>
              </a:rPr>
              <a:t>Classic benchmark dataset for neural networks </a:t>
            </a:r>
            <a:r>
              <a:rPr lang="en-US" i="1" dirty="0">
                <a:latin typeface="Franklin Gothic Book"/>
              </a:rPr>
              <a:t>(</a:t>
            </a:r>
            <a:r>
              <a:rPr lang="en-US" b="1" i="1" dirty="0">
                <a:solidFill>
                  <a:schemeClr val="accent3"/>
                </a:solidFill>
                <a:latin typeface="Franklin Gothic Book"/>
              </a:rPr>
              <a:t>the "Hello World" dataset for deep learning</a:t>
            </a:r>
            <a:r>
              <a:rPr lang="en-US" i="1" dirty="0">
                <a:latin typeface="Franklin Gothic Book"/>
              </a:rPr>
              <a:t>)</a:t>
            </a:r>
            <a:r>
              <a:rPr lang="en-US" dirty="0">
                <a:latin typeface="Franklin Gothic Book"/>
              </a:rPr>
              <a:t> 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Franklin Gothic Book"/>
              </a:rPr>
              <a:t>70,000 grayscale images of handwritten digits (0-9) 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Franklin Gothic Book"/>
              </a:rPr>
              <a:t>Each image is 28 x 28 pixels</a:t>
            </a: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accent3"/>
                </a:solidFill>
                <a:latin typeface="Franklin Gothic Book"/>
              </a:rPr>
              <a:t>Task:</a:t>
            </a:r>
            <a:r>
              <a:rPr lang="en-US" dirty="0">
                <a:latin typeface="Franklin Gothic Book"/>
              </a:rPr>
              <a:t> Classify each image into the correct digit 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CBF15C0-3537-549F-D504-65BDF1C5E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Franklin Gothic Medium Cond"/>
              </a:rPr>
              <a:t>Intro to Demo Dataset: MNIST 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86E98E-C00C-799A-0B23-B5E1599ECA4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849C6F-01E5-049D-020D-AF225C0B1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1394" t="11090" r="8749" b="9848"/>
          <a:stretch>
            <a:fillRect/>
          </a:stretch>
        </p:blipFill>
        <p:spPr>
          <a:xfrm>
            <a:off x="5962691" y="1341472"/>
            <a:ext cx="5872747" cy="43679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20C79D-081E-FD77-EF2A-D5DADDC52F91}"/>
              </a:ext>
            </a:extLst>
          </p:cNvPr>
          <p:cNvSpPr txBox="1"/>
          <p:nvPr/>
        </p:nvSpPr>
        <p:spPr>
          <a:xfrm>
            <a:off x="5771002" y="5853630"/>
            <a:ext cx="641548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https://archive.ics.uci.edu/dataset/683/mnist+database+of+handwritten+digits</a:t>
            </a:r>
          </a:p>
        </p:txBody>
      </p:sp>
    </p:spTree>
    <p:extLst>
      <p:ext uri="{BB962C8B-B14F-4D97-AF65-F5344CB8AC3E}">
        <p14:creationId xmlns:p14="http://schemas.microsoft.com/office/powerpoint/2010/main" val="14169873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AF7EC-9C83-9A11-7DFE-C68CDBE6B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2F242-A2B9-23C0-8B8C-CC6885ABF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7972" y="1565343"/>
            <a:ext cx="7303382" cy="829925"/>
          </a:xfrm>
        </p:spPr>
        <p:txBody>
          <a:bodyPr/>
          <a:lstStyle/>
          <a:p>
            <a:pPr algn="ctr"/>
            <a:r>
              <a:rPr lang="en-US" dirty="0">
                <a:latin typeface="Franklin Gothic Medium Cond"/>
              </a:rPr>
              <a:t>Automatic Differentiation &amp; Neural Network  Demo</a:t>
            </a:r>
            <a:br>
              <a:rPr lang="en-US" dirty="0">
                <a:latin typeface="Franklin Gothic Medium Cond"/>
              </a:rPr>
            </a:br>
            <a:endParaRPr lang="en-US">
              <a:solidFill>
                <a:srgbClr val="FF0000"/>
              </a:solidFill>
              <a:latin typeface="Franklin Gothic Medium Cond"/>
            </a:endParaRPr>
          </a:p>
        </p:txBody>
      </p:sp>
      <p:pic>
        <p:nvPicPr>
          <p:cNvPr id="10" name="Picture 9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541770EB-58B4-3FAD-614C-DBCBDBD7F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9867" y="2579783"/>
            <a:ext cx="2515518" cy="261650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F0044BD-50CC-D528-BDCF-5957EDB665BA}"/>
              </a:ext>
            </a:extLst>
          </p:cNvPr>
          <p:cNvGrpSpPr/>
          <p:nvPr/>
        </p:nvGrpSpPr>
        <p:grpSpPr>
          <a:xfrm>
            <a:off x="4430578" y="5308868"/>
            <a:ext cx="2743199" cy="914399"/>
            <a:chOff x="4843711" y="5538386"/>
            <a:chExt cx="2743199" cy="91439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5E94794-5116-B2E4-C080-5E440D168F73}"/>
                </a:ext>
              </a:extLst>
            </p:cNvPr>
            <p:cNvSpPr/>
            <p:nvPr/>
          </p:nvSpPr>
          <p:spPr>
            <a:xfrm>
              <a:off x="4845242" y="5538386"/>
              <a:ext cx="2741362" cy="914399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B8EE7D6-854C-2B87-AEBD-9F5712386C40}"/>
                </a:ext>
              </a:extLst>
            </p:cNvPr>
            <p:cNvSpPr txBox="1"/>
            <p:nvPr/>
          </p:nvSpPr>
          <p:spPr>
            <a:xfrm>
              <a:off x="4843711" y="5647940"/>
              <a:ext cx="2743199" cy="70788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EFFFF"/>
                  </a:solidFill>
                </a:rPr>
                <a:t>Scan here to access </a:t>
              </a:r>
              <a:r>
                <a:rPr lang="en-US" sz="2000" b="1" err="1">
                  <a:solidFill>
                    <a:srgbClr val="FEFFFF"/>
                  </a:solidFill>
                </a:rPr>
                <a:t>Jupyter</a:t>
              </a:r>
              <a:r>
                <a:rPr lang="en-US" sz="2000" b="1" dirty="0">
                  <a:solidFill>
                    <a:srgbClr val="FEFFFF"/>
                  </a:solidFill>
                </a:rPr>
                <a:t> Notebook </a:t>
              </a:r>
              <a:endParaRPr lang="en-US">
                <a:solidFill>
                  <a:srgbClr val="FE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0359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8ADAB-26A2-3374-BD1F-A9CEB6D4C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B94FC-E411-2ADE-E91A-4E841009A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215" y="2484054"/>
            <a:ext cx="7303382" cy="719757"/>
          </a:xfrm>
        </p:spPr>
        <p:txBody>
          <a:bodyPr/>
          <a:lstStyle/>
          <a:p>
            <a:pPr algn="ctr"/>
            <a:r>
              <a:rPr lang="en-US">
                <a:latin typeface="Franklin Gothic Medium Cond"/>
              </a:rPr>
              <a:t>Comparison &amp; Wrap-up</a:t>
            </a:r>
          </a:p>
        </p:txBody>
      </p:sp>
      <p:pic>
        <p:nvPicPr>
          <p:cNvPr id="7" name="Graphic 6" descr="Badge 5 with solid fill">
            <a:extLst>
              <a:ext uri="{FF2B5EF4-FFF2-40B4-BE49-F238E27FC236}">
                <a16:creationId xmlns:a16="http://schemas.microsoft.com/office/drawing/2014/main" id="{F5A7E45B-38B6-5562-4594-59C8AF1D3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13999" y="238632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005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F3056-5CBD-C5B1-CF79-54F1886C3D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55912" y="1178888"/>
            <a:ext cx="8954209" cy="4733002"/>
          </a:xfrm>
        </p:spPr>
        <p:txBody>
          <a:bodyPr vert="horz" lIns="91440" tIns="45720" rIns="91440" bIns="45720" numCol="1" rtlCol="0" anchor="t">
            <a:noAutofit/>
          </a:bodyPr>
          <a:lstStyle/>
          <a:p>
            <a:r>
              <a:rPr lang="en-US" sz="2000" b="1" dirty="0">
                <a:solidFill>
                  <a:schemeClr val="accent3"/>
                </a:solidFill>
                <a:latin typeface="Franklin Gothic Book"/>
              </a:rPr>
              <a:t>Tensors:</a:t>
            </a:r>
            <a:r>
              <a:rPr lang="en-US" sz="2000" dirty="0">
                <a:latin typeface="Franklin Gothic Book"/>
              </a:rPr>
              <a:t> n-dimensional foundational data structure of machine learning (generalization of matrices) </a:t>
            </a:r>
            <a:endParaRPr lang="en-US" sz="2000" dirty="0"/>
          </a:p>
          <a:p>
            <a:endParaRPr lang="en-US" sz="2000" dirty="0"/>
          </a:p>
          <a:p>
            <a:r>
              <a:rPr lang="en-US" sz="2000" b="1" dirty="0">
                <a:solidFill>
                  <a:schemeClr val="accent3"/>
                </a:solidFill>
                <a:latin typeface="Franklin Gothic Book"/>
              </a:rPr>
              <a:t>Automatic Differentiation: </a:t>
            </a:r>
            <a:r>
              <a:rPr lang="en-US" sz="2000" dirty="0">
                <a:latin typeface="Franklin Gothic Book"/>
              </a:rPr>
              <a:t>automates forward &amp; backward passes of computational graphs </a:t>
            </a:r>
            <a:endParaRPr lang="en-US" sz="2000" dirty="0"/>
          </a:p>
          <a:p>
            <a:endParaRPr lang="en-US" sz="2000" dirty="0"/>
          </a:p>
          <a:p>
            <a:r>
              <a:rPr lang="en-US" sz="2000" b="1" dirty="0">
                <a:solidFill>
                  <a:schemeClr val="accent3"/>
                </a:solidFill>
                <a:latin typeface="Franklin Gothic Book"/>
              </a:rPr>
              <a:t>Training a Neural Network: </a:t>
            </a:r>
            <a:endParaRPr lang="en-US" sz="2000" b="1">
              <a:solidFill>
                <a:schemeClr val="accent3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 err="1">
                <a:latin typeface="Franklin Gothic Book"/>
              </a:rPr>
              <a:t>PyTorch</a:t>
            </a:r>
            <a:r>
              <a:rPr lang="en-US" sz="2000" b="1" dirty="0">
                <a:latin typeface="Franklin Gothic Book"/>
              </a:rPr>
              <a:t>:</a:t>
            </a:r>
            <a:r>
              <a:rPr lang="en-US" sz="2000" dirty="0">
                <a:latin typeface="Franklin Gothic Book"/>
              </a:rPr>
              <a:t> manual training loops for flexibility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b="1" dirty="0" err="1">
                <a:latin typeface="Franklin Gothic Book"/>
              </a:rPr>
              <a:t>Tensorflow</a:t>
            </a:r>
            <a:r>
              <a:rPr lang="en-US" sz="2000" b="1" dirty="0">
                <a:latin typeface="Franklin Gothic Book"/>
              </a:rPr>
              <a:t>:</a:t>
            </a:r>
            <a:r>
              <a:rPr lang="en-US" sz="2000" dirty="0">
                <a:latin typeface="Franklin Gothic Book"/>
              </a:rPr>
              <a:t> higher-level abstraction </a:t>
            </a:r>
            <a:r>
              <a:rPr lang="en-US" sz="2000" b="1" dirty="0">
                <a:latin typeface="Courier New"/>
                <a:cs typeface="Courier New"/>
              </a:rPr>
              <a:t> 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r>
              <a:rPr lang="en-US" sz="2000" b="1" dirty="0">
                <a:solidFill>
                  <a:schemeClr val="accent3"/>
                </a:solidFill>
                <a:latin typeface="Franklin Gothic Book"/>
              </a:rPr>
              <a:t>Framework Usage: </a:t>
            </a:r>
            <a:endParaRPr lang="en-US" sz="2000" b="1">
              <a:solidFill>
                <a:schemeClr val="accent3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err="1">
                <a:latin typeface="Franklin Gothic Book"/>
              </a:rPr>
              <a:t>PyTorch</a:t>
            </a:r>
            <a:r>
              <a:rPr lang="en-US" sz="2000" dirty="0">
                <a:latin typeface="Franklin Gothic Book"/>
              </a:rPr>
              <a:t> shines in r</a:t>
            </a:r>
            <a:r>
              <a:rPr lang="en-US" sz="2000" b="1" dirty="0">
                <a:latin typeface="Franklin Gothic Book"/>
              </a:rPr>
              <a:t>esearch &amp; prototyping </a:t>
            </a:r>
            <a:endParaRPr lang="en-US" sz="2000" b="1"/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Franklin Gothic Book"/>
              </a:rPr>
              <a:t>TensorFlow excels in </a:t>
            </a:r>
            <a:r>
              <a:rPr lang="en-US" sz="2000" b="1" dirty="0">
                <a:latin typeface="Franklin Gothic Book"/>
              </a:rPr>
              <a:t>production &amp; deployment</a:t>
            </a:r>
            <a:r>
              <a:rPr lang="en-US" sz="2000" dirty="0">
                <a:latin typeface="Franklin Gothic Book"/>
              </a:rPr>
              <a:t> </a:t>
            </a:r>
            <a:endParaRPr lang="en-US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8C8D63-0750-1477-70CE-6C7E37B0A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460" y="272361"/>
            <a:ext cx="11266714" cy="58903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Franklin Gothic Medium Cond"/>
              </a:rPr>
              <a:t>Key Takeaways 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43C373-684C-D982-1523-13DD583DA95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5" descr="A diagram of a cube with arrows&#10;&#10;AI-generated content may be incorrect.">
            <a:extLst>
              <a:ext uri="{FF2B5EF4-FFF2-40B4-BE49-F238E27FC236}">
                <a16:creationId xmlns:a16="http://schemas.microsoft.com/office/drawing/2014/main" id="{259F3E1A-647E-AD4D-F893-9862B8012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1233" y="1030771"/>
            <a:ext cx="995571" cy="920199"/>
          </a:xfrm>
          <a:prstGeom prst="rect">
            <a:avLst/>
          </a:prstGeom>
        </p:spPr>
      </p:pic>
      <p:pic>
        <p:nvPicPr>
          <p:cNvPr id="14" name="Picture 13" descr="A blue circles and lines connected together&#10;&#10;AI-generated content may be incorrect.">
            <a:extLst>
              <a:ext uri="{FF2B5EF4-FFF2-40B4-BE49-F238E27FC236}">
                <a16:creationId xmlns:a16="http://schemas.microsoft.com/office/drawing/2014/main" id="{E33C58CF-A3DF-27AA-D21D-1D1F8DC183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05950" y="3427063"/>
            <a:ext cx="961761" cy="829367"/>
          </a:xfrm>
          <a:prstGeom prst="rect">
            <a:avLst/>
          </a:prstGeom>
        </p:spPr>
      </p:pic>
      <p:pic>
        <p:nvPicPr>
          <p:cNvPr id="15" name="Picture 14" descr="Framework Flaticons Lineal Color icon">
            <a:extLst>
              <a:ext uri="{FF2B5EF4-FFF2-40B4-BE49-F238E27FC236}">
                <a16:creationId xmlns:a16="http://schemas.microsoft.com/office/drawing/2014/main" id="{F45EFE14-AEF1-A11E-38C8-6EF9798632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053" y="5052697"/>
            <a:ext cx="1019808" cy="946921"/>
          </a:xfrm>
          <a:prstGeom prst="rect">
            <a:avLst/>
          </a:prstGeom>
        </p:spPr>
      </p:pic>
      <p:pic>
        <p:nvPicPr>
          <p:cNvPr id="16" name="Picture 15" descr="Computation - Free business and finance icons">
            <a:extLst>
              <a:ext uri="{FF2B5EF4-FFF2-40B4-BE49-F238E27FC236}">
                <a16:creationId xmlns:a16="http://schemas.microsoft.com/office/drawing/2014/main" id="{566411CF-C1A9-2CAE-438E-103F574062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659" y="2163076"/>
            <a:ext cx="1007848" cy="96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121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6CBD90-6F73-9A90-68FF-4BBD288BB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75" y="131004"/>
            <a:ext cx="11266714" cy="58903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Franklin Gothic Medium Cond"/>
              </a:rPr>
              <a:t>Agenda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E7EC8D-A62B-9020-38AB-379E45F46C1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2156" name="Group 2155">
            <a:extLst>
              <a:ext uri="{FF2B5EF4-FFF2-40B4-BE49-F238E27FC236}">
                <a16:creationId xmlns:a16="http://schemas.microsoft.com/office/drawing/2014/main" id="{F7213E67-58D6-9038-A60B-A1A78535975A}"/>
              </a:ext>
            </a:extLst>
          </p:cNvPr>
          <p:cNvGrpSpPr/>
          <p:nvPr/>
        </p:nvGrpSpPr>
        <p:grpSpPr>
          <a:xfrm>
            <a:off x="1288344" y="581377"/>
            <a:ext cx="8832143" cy="5393266"/>
            <a:chOff x="1524000" y="513644"/>
            <a:chExt cx="8417277" cy="5393266"/>
          </a:xfrm>
        </p:grpSpPr>
        <p:graphicFrame>
          <p:nvGraphicFramePr>
            <p:cNvPr id="8" name="Diagram 7">
              <a:extLst>
                <a:ext uri="{FF2B5EF4-FFF2-40B4-BE49-F238E27FC236}">
                  <a16:creationId xmlns:a16="http://schemas.microsoft.com/office/drawing/2014/main" id="{BDCF0800-8E0B-B56A-01B7-8FE1883FE7E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87033794"/>
                </p:ext>
              </p:extLst>
            </p:nvPr>
          </p:nvGraphicFramePr>
          <p:xfrm>
            <a:off x="1524000" y="513644"/>
            <a:ext cx="8417277" cy="539326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1279" name="Graphic 1278" descr="Badge 1 with solid fill">
              <a:extLst>
                <a:ext uri="{FF2B5EF4-FFF2-40B4-BE49-F238E27FC236}">
                  <a16:creationId xmlns:a16="http://schemas.microsoft.com/office/drawing/2014/main" id="{53D8DBFB-7EF9-4D3D-82C6-FB9C6170A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05764" y="516467"/>
              <a:ext cx="385234" cy="385234"/>
            </a:xfrm>
            <a:prstGeom prst="rect">
              <a:avLst/>
            </a:prstGeom>
          </p:spPr>
        </p:pic>
        <p:pic>
          <p:nvPicPr>
            <p:cNvPr id="1592" name="Graphic 1591" descr="Badge with solid fill">
              <a:extLst>
                <a:ext uri="{FF2B5EF4-FFF2-40B4-BE49-F238E27FC236}">
                  <a16:creationId xmlns:a16="http://schemas.microsoft.com/office/drawing/2014/main" id="{FA80846B-8EC8-50CB-9385-62FEB3FBA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573488" y="1800578"/>
              <a:ext cx="385234" cy="385234"/>
            </a:xfrm>
            <a:prstGeom prst="rect">
              <a:avLst/>
            </a:prstGeom>
          </p:spPr>
        </p:pic>
        <p:pic>
          <p:nvPicPr>
            <p:cNvPr id="1593" name="Graphic 1592" descr="Badge 3 with solid fill">
              <a:extLst>
                <a:ext uri="{FF2B5EF4-FFF2-40B4-BE49-F238E27FC236}">
                  <a16:creationId xmlns:a16="http://schemas.microsoft.com/office/drawing/2014/main" id="{AE1BD439-B8CA-88D9-604A-0E7AB2EBC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597694" y="2933701"/>
              <a:ext cx="385234" cy="385234"/>
            </a:xfrm>
            <a:prstGeom prst="rect">
              <a:avLst/>
            </a:prstGeom>
          </p:spPr>
        </p:pic>
        <p:pic>
          <p:nvPicPr>
            <p:cNvPr id="1614" name="Graphic 1613" descr="Badge 5 with solid fill">
              <a:extLst>
                <a:ext uri="{FF2B5EF4-FFF2-40B4-BE49-F238E27FC236}">
                  <a16:creationId xmlns:a16="http://schemas.microsoft.com/office/drawing/2014/main" id="{58598C86-ADA2-0561-E378-096AC6C87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629971" y="5191479"/>
              <a:ext cx="385234" cy="385234"/>
            </a:xfrm>
            <a:prstGeom prst="rect">
              <a:avLst/>
            </a:prstGeom>
          </p:spPr>
        </p:pic>
        <p:pic>
          <p:nvPicPr>
            <p:cNvPr id="1615" name="Graphic 1614" descr="Badge 4 with solid fill">
              <a:extLst>
                <a:ext uri="{FF2B5EF4-FFF2-40B4-BE49-F238E27FC236}">
                  <a16:creationId xmlns:a16="http://schemas.microsoft.com/office/drawing/2014/main" id="{DEF2586F-927D-F17C-1384-EEA41FBC0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629971" y="4014611"/>
              <a:ext cx="385234" cy="3852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23954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59B32-A955-711B-F545-F0CA796F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Medium Cond"/>
              </a:rPr>
              <a:t>Thank You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F4A0DE-6299-ACB6-1FC8-F6A969A24C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4095" y="3434010"/>
            <a:ext cx="7828185" cy="131051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dirty="0">
                <a:solidFill>
                  <a:srgbClr val="FEFFFF"/>
                </a:solidFill>
              </a:rPr>
              <a:t>Questions? </a:t>
            </a:r>
          </a:p>
        </p:txBody>
      </p:sp>
      <p:pic>
        <p:nvPicPr>
          <p:cNvPr id="4" name="Picture 3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CBADE8F8-B3B4-5527-AFED-66C0CC706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97" y="6110495"/>
            <a:ext cx="39814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97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EA696-6F93-4562-0C2C-609042098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993" y="2286498"/>
            <a:ext cx="7303382" cy="719757"/>
          </a:xfrm>
        </p:spPr>
        <p:txBody>
          <a:bodyPr/>
          <a:lstStyle/>
          <a:p>
            <a:pPr algn="ctr"/>
            <a:r>
              <a:rPr lang="en-US">
                <a:latin typeface="Franklin Gothic Medium Cond"/>
              </a:rPr>
              <a:t>Core Architectures &amp; Programming Styles</a:t>
            </a:r>
            <a:endParaRPr lang="en-US"/>
          </a:p>
        </p:txBody>
      </p:sp>
      <p:pic>
        <p:nvPicPr>
          <p:cNvPr id="7" name="Graphic 6" descr="Badge 1 with solid fill">
            <a:extLst>
              <a:ext uri="{FF2B5EF4-FFF2-40B4-BE49-F238E27FC236}">
                <a16:creationId xmlns:a16="http://schemas.microsoft.com/office/drawing/2014/main" id="{7DD0E902-D455-DFB9-937A-EF1F38686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7555" y="183598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93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A4934-A617-B586-AEE7-14B383F66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4C59343-7F51-6435-5010-FB744AA2429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0389" y="719168"/>
            <a:ext cx="11266714" cy="37358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/>
              <a:t>A computational graph is a representation of mathematical expressions as a </a:t>
            </a:r>
            <a:r>
              <a:rPr lang="en-US" sz="2200" b="1"/>
              <a:t>directed acyclic graph (DAG) </a:t>
            </a:r>
            <a:r>
              <a:rPr lang="en-US" sz="2200"/>
              <a:t>widely used in deep learning to structure computations into a functional description where: </a:t>
            </a:r>
          </a:p>
          <a:p>
            <a:pPr marL="457200" indent="-457200">
              <a:buFont typeface="Arial" pitchFamily="2" charset="2"/>
              <a:buChar char="•"/>
            </a:pPr>
            <a:r>
              <a:rPr lang="en-US" sz="2200" b="1"/>
              <a:t>Nodes</a:t>
            </a:r>
          </a:p>
          <a:p>
            <a:pPr marL="914400" lvl="1">
              <a:buFont typeface="Courier New" pitchFamily="2" charset="2"/>
              <a:buChar char="o"/>
            </a:pPr>
            <a:r>
              <a:rPr lang="en-US" sz="2000"/>
              <a:t>Represent operations (e.g., addition, multiplication)</a:t>
            </a:r>
            <a:endParaRPr lang="en-US"/>
          </a:p>
          <a:p>
            <a:pPr marL="914400" lvl="1">
              <a:buFont typeface="Courier New" pitchFamily="2" charset="2"/>
              <a:buChar char="o"/>
            </a:pPr>
            <a:r>
              <a:rPr lang="en-US" sz="2000"/>
              <a:t>Each node applies a function to its inputs and produces an output </a:t>
            </a:r>
          </a:p>
          <a:p>
            <a:pPr marL="457200" indent="-457200">
              <a:buFont typeface="Arial" pitchFamily="2" charset="2"/>
              <a:buChar char="•"/>
            </a:pPr>
            <a:r>
              <a:rPr lang="en-US" sz="2200" b="1"/>
              <a:t>Edges</a:t>
            </a:r>
          </a:p>
          <a:p>
            <a:pPr marL="914400" lvl="1">
              <a:buFont typeface="Courier New" pitchFamily="2" charset="2"/>
              <a:buChar char="o"/>
            </a:pPr>
            <a:r>
              <a:rPr lang="en-US" sz="2000"/>
              <a:t>Represent variables/tensors (e.g., scalars, vectors, matrices) </a:t>
            </a:r>
            <a:endParaRPr lang="en-US"/>
          </a:p>
          <a:p>
            <a:pPr marL="914400" lvl="1">
              <a:buFont typeface="Courier New" pitchFamily="2" charset="2"/>
              <a:buChar char="o"/>
            </a:pPr>
            <a:r>
              <a:rPr lang="en-US" sz="2000"/>
              <a:t>Carry data between operations (e.g., arrows pointing from one operation's output to the next operation's input) </a:t>
            </a:r>
          </a:p>
          <a:p>
            <a:pPr marL="457200" indent="-457200">
              <a:buFont typeface="Arial" pitchFamily="2" charset="2"/>
              <a:buChar char="•"/>
            </a:pPr>
            <a:endParaRPr lang="en-US" sz="2200"/>
          </a:p>
          <a:p>
            <a:pPr marL="0" indent="0">
              <a:buNone/>
            </a:pPr>
            <a:endParaRPr lang="en-US" sz="2200" b="1"/>
          </a:p>
          <a:p>
            <a:pPr marL="457200" indent="-457200">
              <a:buFont typeface="Arial" pitchFamily="2" charset="2"/>
              <a:buChar char="•"/>
            </a:pPr>
            <a:endParaRPr lang="en-US"/>
          </a:p>
          <a:p>
            <a:pPr marL="457200" indent="-457200">
              <a:buFont typeface="Arial" pitchFamily="2" charset="2"/>
              <a:buChar char="•"/>
            </a:pPr>
            <a:endParaRPr lang="en-US"/>
          </a:p>
          <a:p>
            <a:pPr marL="457200" indent="-457200">
              <a:buFont typeface="Arial" pitchFamily="2" charset="2"/>
              <a:buChar char="•"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457200" indent="-457200">
              <a:buFont typeface="Arial" pitchFamily="2" charset="2"/>
              <a:buChar char="•"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B71AE9-6072-A8C4-87B0-6A02D97B3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030" y="131004"/>
            <a:ext cx="11266714" cy="58903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Franklin Gothic Medium Cond"/>
              </a:rPr>
              <a:t>What is a Computational Graph? 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909C36-7E1F-7886-2000-22FA83D253E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 descr="A diagram of a mathematical equation&#10;&#10;AI-generated content may be incorrect.">
            <a:extLst>
              <a:ext uri="{FF2B5EF4-FFF2-40B4-BE49-F238E27FC236}">
                <a16:creationId xmlns:a16="http://schemas.microsoft.com/office/drawing/2014/main" id="{5D1F6F44-18F4-DC00-6AA3-D7DBEFC015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18" b="1121"/>
          <a:stretch>
            <a:fillRect/>
          </a:stretch>
        </p:blipFill>
        <p:spPr>
          <a:xfrm>
            <a:off x="3907735" y="4113144"/>
            <a:ext cx="7002128" cy="218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05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EF670-50CE-BFB4-1B3B-F78573604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5CB92A-64AB-4399-31F9-E1DE48CE2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Franklin Gothic Medium Cond"/>
              </a:rPr>
              <a:t>Type</a:t>
            </a:r>
            <a:r>
              <a:rPr lang="en-US" dirty="0">
                <a:latin typeface="Franklin Gothic Medium Cond"/>
              </a:rPr>
              <a:t> of Computational Graphs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007396-59DB-52FD-E72B-83F4DC9A67B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6D2C861-E57C-6D96-C6C8-829BC7DC61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95636"/>
              </p:ext>
            </p:extLst>
          </p:nvPr>
        </p:nvGraphicFramePr>
        <p:xfrm>
          <a:off x="473023" y="1049964"/>
          <a:ext cx="11485854" cy="503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4294">
                  <a:extLst>
                    <a:ext uri="{9D8B030D-6E8A-4147-A177-3AD203B41FA5}">
                      <a16:colId xmlns:a16="http://schemas.microsoft.com/office/drawing/2014/main" val="2784812319"/>
                    </a:ext>
                  </a:extLst>
                </a:gridCol>
                <a:gridCol w="4888537">
                  <a:extLst>
                    <a:ext uri="{9D8B030D-6E8A-4147-A177-3AD203B41FA5}">
                      <a16:colId xmlns:a16="http://schemas.microsoft.com/office/drawing/2014/main" val="1665574498"/>
                    </a:ext>
                  </a:extLst>
                </a:gridCol>
                <a:gridCol w="4513023">
                  <a:extLst>
                    <a:ext uri="{9D8B030D-6E8A-4147-A177-3AD203B41FA5}">
                      <a16:colId xmlns:a16="http://schemas.microsoft.com/office/drawing/2014/main" val="7728974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Feature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Static Computational Graph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Dynamic Computational Graph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2611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Definition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Graph is predefined before execution. Cannot be modified once built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Graph is built at runtime, created as operations are executed.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3935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Execution Phases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Two phases: </a:t>
                      </a:r>
                      <a:r>
                        <a:rPr lang="en-US" dirty="0"/>
                        <a:t>(1) Build the graph (architecture), (2) Executive it (train/predict)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Single phase:</a:t>
                      </a:r>
                      <a:r>
                        <a:rPr lang="en-US" dirty="0"/>
                        <a:t> graph is implicitly defined while running the forward computation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0819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Performance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Uses offline optimization &amp; scheduling (generally faster especially for larger datasets)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Slightly slower unless combined with Just-in-time compilation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4178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Flexibility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Rigid:</a:t>
                      </a:r>
                      <a:r>
                        <a:rPr lang="en-US" dirty="0"/>
                        <a:t> difficult to handle dynamic input sizes or structures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Flexible: </a:t>
                      </a:r>
                      <a:r>
                        <a:rPr lang="en-US" dirty="0"/>
                        <a:t>easily supports loops, conditionals, and varying input sizes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454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Debugging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Harder to debug;</a:t>
                      </a:r>
                      <a:r>
                        <a:rPr lang="en-US" dirty="0"/>
                        <a:t> need to inspect the graph separately (does NOT tell you which line of code caused the error just that there's a mismatch)</a:t>
                      </a:r>
                    </a:p>
                    <a:p>
                      <a:pPr lvl="0">
                        <a:buNone/>
                      </a:pPr>
                      <a:r>
                        <a:rPr lang="en-US" dirty="0"/>
                        <a:t>e.g., </a:t>
                      </a:r>
                      <a:r>
                        <a:rPr lang="en-US" i="1" dirty="0"/>
                        <a:t>"</a:t>
                      </a:r>
                      <a:r>
                        <a:rPr lang="en-US" i="1" dirty="0" err="1"/>
                        <a:t>InvalidArgumentError</a:t>
                      </a:r>
                      <a:r>
                        <a:rPr lang="en-US" i="1" dirty="0"/>
                        <a:t> in node conv2d_3/</a:t>
                      </a:r>
                      <a:r>
                        <a:rPr lang="en-US" i="1" dirty="0" err="1"/>
                        <a:t>MatMul</a:t>
                      </a:r>
                      <a:r>
                        <a:rPr lang="en-US" i="1" dirty="0"/>
                        <a:t>"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Easier to debug</a:t>
                      </a:r>
                      <a:r>
                        <a:rPr lang="en-US" dirty="0"/>
                        <a:t>; feels like regular Python code (tells you which line of code failed)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430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Framework Examples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Tensorflow</a:t>
                      </a:r>
                      <a:r>
                        <a:rPr lang="en-US" dirty="0"/>
                        <a:t> (before v2.0)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PyTorch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Tensorflow</a:t>
                      </a:r>
                      <a:r>
                        <a:rPr lang="en-US" dirty="0"/>
                        <a:t> (v2.x)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244544"/>
                  </a:ext>
                </a:extLst>
              </a:tr>
            </a:tbl>
          </a:graphicData>
        </a:graphic>
      </p:graphicFrame>
      <p:sp>
        <p:nvSpPr>
          <p:cNvPr id="2" name="TextBox 3">
            <a:extLst>
              <a:ext uri="{FF2B5EF4-FFF2-40B4-BE49-F238E27FC236}">
                <a16:creationId xmlns:a16="http://schemas.microsoft.com/office/drawing/2014/main" id="{3725238A-F822-886E-C931-A1372BB58AFB}"/>
              </a:ext>
            </a:extLst>
          </p:cNvPr>
          <p:cNvSpPr txBox="1"/>
          <p:nvPr/>
        </p:nvSpPr>
        <p:spPr>
          <a:xfrm>
            <a:off x="3387307" y="6176514"/>
            <a:ext cx="8580407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https://www.geeksforgeeks.org/deep-learning/dynamic-vs-static-computational-graphs-pytorch-and-tensorflow/</a:t>
            </a:r>
          </a:p>
        </p:txBody>
      </p:sp>
    </p:spTree>
    <p:extLst>
      <p:ext uri="{BB962C8B-B14F-4D97-AF65-F5344CB8AC3E}">
        <p14:creationId xmlns:p14="http://schemas.microsoft.com/office/powerpoint/2010/main" val="1319597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8F7E2-04D4-258E-335A-D6F0211C4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8B4C74-6282-CD93-8FE1-EE31B95F4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6" y="212476"/>
            <a:ext cx="11266714" cy="58903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Franklin Gothic Medium Cond"/>
              </a:rPr>
              <a:t>Type</a:t>
            </a:r>
            <a:r>
              <a:rPr lang="en-US" dirty="0">
                <a:latin typeface="Franklin Gothic Medium Cond"/>
              </a:rPr>
              <a:t> of Computational Graphs Contin.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463F17-441C-24C2-2D88-4C82AA2B964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A3EE946-FFA3-2B8B-24C6-7F3355EDFE56}"/>
              </a:ext>
            </a:extLst>
          </p:cNvPr>
          <p:cNvGrpSpPr/>
          <p:nvPr/>
        </p:nvGrpSpPr>
        <p:grpSpPr>
          <a:xfrm>
            <a:off x="1083057" y="833619"/>
            <a:ext cx="3927231" cy="5195195"/>
            <a:chOff x="1090246" y="797676"/>
            <a:chExt cx="3927231" cy="519519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12129D7-2C35-B46D-5EFE-A1A026F4D73B}"/>
                </a:ext>
              </a:extLst>
            </p:cNvPr>
            <p:cNvSpPr/>
            <p:nvPr/>
          </p:nvSpPr>
          <p:spPr>
            <a:xfrm>
              <a:off x="1805766" y="797676"/>
              <a:ext cx="2486115" cy="770434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/>
                <a:t>Static Graph</a:t>
              </a:r>
              <a:r>
                <a:rPr lang="en-US"/>
                <a:t> </a:t>
              </a:r>
            </a:p>
          </p:txBody>
        </p:sp>
        <p:pic>
          <p:nvPicPr>
            <p:cNvPr id="11" name="Picture 10" descr="A group of circles with letters and numbers&#10;&#10;AI-generated content may be incorrect.">
              <a:extLst>
                <a:ext uri="{FF2B5EF4-FFF2-40B4-BE49-F238E27FC236}">
                  <a16:creationId xmlns:a16="http://schemas.microsoft.com/office/drawing/2014/main" id="{F65BF523-084D-FDA0-18D8-ECBC3F2EA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1090246" y="1571733"/>
              <a:ext cx="3927231" cy="215735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DF95CEF-7A4C-3906-9B7C-B7759F5200D7}"/>
                </a:ext>
              </a:extLst>
            </p:cNvPr>
            <p:cNvSpPr txBox="1"/>
            <p:nvPr/>
          </p:nvSpPr>
          <p:spPr>
            <a:xfrm>
              <a:off x="1151281" y="4515543"/>
              <a:ext cx="3792747" cy="147732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/>
                <a:t>Build first, run later </a:t>
              </a:r>
              <a:endParaRPr lang="en-US"/>
            </a:p>
            <a:p>
              <a:pPr algn="ctr"/>
              <a:r>
                <a:rPr lang="en-US"/>
                <a:t>Forward and backward passes run on the fixed graph and optimizer updates parameters within prebuilt structure.</a:t>
              </a:r>
            </a:p>
          </p:txBody>
        </p:sp>
        <p:sp>
          <p:nvSpPr>
            <p:cNvPr id="22" name="Arrow: Curved Up 21">
              <a:extLst>
                <a:ext uri="{FF2B5EF4-FFF2-40B4-BE49-F238E27FC236}">
                  <a16:creationId xmlns:a16="http://schemas.microsoft.com/office/drawing/2014/main" id="{E0A9935E-95E5-E59A-583A-6236235BF4BF}"/>
                </a:ext>
              </a:extLst>
            </p:cNvPr>
            <p:cNvSpPr/>
            <p:nvPr/>
          </p:nvSpPr>
          <p:spPr>
            <a:xfrm rot="20160000">
              <a:off x="2912497" y="3322792"/>
              <a:ext cx="1992529" cy="817784"/>
            </a:xfrm>
            <a:prstGeom prst="curvedUpArrow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413F199-9D7E-9FB8-2B82-5D28A49773D9}"/>
              </a:ext>
            </a:extLst>
          </p:cNvPr>
          <p:cNvGrpSpPr/>
          <p:nvPr/>
        </p:nvGrpSpPr>
        <p:grpSpPr>
          <a:xfrm>
            <a:off x="5460065" y="833618"/>
            <a:ext cx="6280694" cy="5862458"/>
            <a:chOff x="6092669" y="797675"/>
            <a:chExt cx="6280694" cy="586245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B576BE8-4668-A07B-B128-46C7EE997D56}"/>
                </a:ext>
              </a:extLst>
            </p:cNvPr>
            <p:cNvSpPr/>
            <p:nvPr/>
          </p:nvSpPr>
          <p:spPr>
            <a:xfrm>
              <a:off x="6905304" y="797675"/>
              <a:ext cx="2486115" cy="770434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b="1"/>
                <a:t>Dynamic Graph</a:t>
              </a:r>
              <a:r>
                <a:rPr lang="en-US"/>
                <a:t> </a:t>
              </a:r>
            </a:p>
          </p:txBody>
        </p:sp>
        <p:pic>
          <p:nvPicPr>
            <p:cNvPr id="16" name="Picture 15" descr="A group of circles with letters and numbers&#10;&#10;AI-generated content may be incorrect.">
              <a:extLst>
                <a:ext uri="{FF2B5EF4-FFF2-40B4-BE49-F238E27FC236}">
                  <a16:creationId xmlns:a16="http://schemas.microsoft.com/office/drawing/2014/main" id="{F1F34C8A-BFBB-E799-3885-A1094155E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6752492" y="1576598"/>
              <a:ext cx="2801816" cy="1536033"/>
            </a:xfrm>
            <a:prstGeom prst="rect">
              <a:avLst/>
            </a:prstGeom>
          </p:spPr>
        </p:pic>
        <p:pic>
          <p:nvPicPr>
            <p:cNvPr id="17" name="Picture 16" descr="A group of circles with letters and numbers&#10;&#10;AI-generated content may be incorrect.">
              <a:extLst>
                <a:ext uri="{FF2B5EF4-FFF2-40B4-BE49-F238E27FC236}">
                  <a16:creationId xmlns:a16="http://schemas.microsoft.com/office/drawing/2014/main" id="{7890CE36-5B99-4AEA-CEDE-9AAC27E2F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6752491" y="3124043"/>
              <a:ext cx="2801816" cy="153603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C81EAD6-B754-E882-BCE0-8786DD5FF74B}"/>
                </a:ext>
              </a:extLst>
            </p:cNvPr>
            <p:cNvSpPr txBox="1"/>
            <p:nvPr/>
          </p:nvSpPr>
          <p:spPr>
            <a:xfrm>
              <a:off x="6397470" y="5459804"/>
              <a:ext cx="3792747" cy="120032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/>
                <a:t>Build as you go </a:t>
              </a:r>
              <a:endParaRPr lang="en-US"/>
            </a:p>
            <a:p>
              <a:pPr algn="ctr"/>
              <a:r>
                <a:rPr lang="en-US"/>
                <a:t>Every forward pass dynamically builds a new graph based on the actual operations used.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E83E58F-04F6-E311-E572-2703258168BF}"/>
                </a:ext>
              </a:extLst>
            </p:cNvPr>
            <p:cNvSpPr txBox="1"/>
            <p:nvPr/>
          </p:nvSpPr>
          <p:spPr>
            <a:xfrm>
              <a:off x="8580616" y="2164512"/>
              <a:ext cx="3792747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/>
                <a:t>Graph (Pass 1) 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D5D6A20-9695-C486-427C-D64CE9F663A4}"/>
                </a:ext>
              </a:extLst>
            </p:cNvPr>
            <p:cNvSpPr txBox="1"/>
            <p:nvPr/>
          </p:nvSpPr>
          <p:spPr>
            <a:xfrm>
              <a:off x="8579952" y="3710189"/>
              <a:ext cx="3792747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/>
                <a:t>Graph (Pass 2) 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12590DC-FE4B-3051-7A29-9A058A7DA974}"/>
                </a:ext>
              </a:extLst>
            </p:cNvPr>
            <p:cNvSpPr txBox="1"/>
            <p:nvPr/>
          </p:nvSpPr>
          <p:spPr>
            <a:xfrm>
              <a:off x="6092669" y="4545403"/>
              <a:ext cx="3792747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/>
                <a:t>.</a:t>
              </a:r>
            </a:p>
            <a:p>
              <a:pPr algn="ctr"/>
              <a:r>
                <a:rPr lang="en-US" b="1"/>
                <a:t>.</a:t>
              </a:r>
            </a:p>
            <a:p>
              <a:pPr algn="ctr"/>
              <a:r>
                <a:rPr lang="en-US" b="1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2761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9A888-F2D7-F1C2-60B5-A5E15CD4C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3E8F32-C480-50F2-6386-B3BA33B52E9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768463" y="1291720"/>
            <a:ext cx="8535016" cy="445470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200"/>
              <a:t>Developed by </a:t>
            </a:r>
            <a:r>
              <a:rPr lang="en-US" sz="2200" b="1"/>
              <a:t>Google</a:t>
            </a:r>
            <a:r>
              <a:rPr lang="en-US" sz="2200"/>
              <a:t>, released in 2015</a:t>
            </a:r>
          </a:p>
          <a:p>
            <a:pPr marL="0" indent="0">
              <a:buNone/>
            </a:pPr>
            <a:endParaRPr lang="en-US" sz="2200"/>
          </a:p>
          <a:p>
            <a:pPr marL="0" indent="0">
              <a:buNone/>
            </a:pPr>
            <a:r>
              <a:rPr lang="en-US" sz="2200"/>
              <a:t>Uses</a:t>
            </a:r>
            <a:r>
              <a:rPr lang="en-US" sz="2200" b="1"/>
              <a:t> static graphs in </a:t>
            </a:r>
            <a:r>
              <a:rPr lang="en-US" sz="2200" b="1" err="1"/>
              <a:t>Tensorflow</a:t>
            </a:r>
            <a:r>
              <a:rPr lang="en-US" sz="2200" b="1"/>
              <a:t> ≤ 1.x </a:t>
            </a:r>
            <a:r>
              <a:rPr lang="en-US" sz="2200"/>
              <a:t>but </a:t>
            </a:r>
            <a:r>
              <a:rPr lang="en-US" sz="2200" err="1"/>
              <a:t>Tensorflow</a:t>
            </a:r>
            <a:r>
              <a:rPr lang="en-US" sz="2200"/>
              <a:t> ≥ 2.x introduces Eager Execution (dynamic graphs) </a:t>
            </a:r>
          </a:p>
          <a:p>
            <a:pPr marL="0" indent="0">
              <a:buNone/>
            </a:pPr>
            <a:endParaRPr lang="en-US" sz="2200"/>
          </a:p>
          <a:p>
            <a:pPr marL="0" indent="0">
              <a:buNone/>
            </a:pPr>
            <a:r>
              <a:rPr lang="en-US" sz="2200" b="1"/>
              <a:t>Best for production, deployment, and scalability </a:t>
            </a:r>
            <a:r>
              <a:rPr lang="en-US" sz="2200"/>
              <a:t>(mobile, edge, cloud)</a:t>
            </a:r>
          </a:p>
          <a:p>
            <a:pPr marL="0" indent="0">
              <a:buNone/>
            </a:pPr>
            <a:r>
              <a:rPr lang="en-US" sz="2200"/>
              <a:t>(e.g., Tensorflow Light, </a:t>
            </a:r>
            <a:r>
              <a:rPr lang="en-US" sz="2200" err="1"/>
              <a:t>Tensorflow</a:t>
            </a:r>
            <a:r>
              <a:rPr lang="en-US" sz="2200"/>
              <a:t> Serving, Tensorflow.js) </a:t>
            </a:r>
          </a:p>
          <a:p>
            <a:pPr marL="0" indent="0">
              <a:buNone/>
            </a:pPr>
            <a:endParaRPr lang="en-US" sz="2200"/>
          </a:p>
          <a:p>
            <a:pPr marL="0" indent="0">
              <a:buNone/>
            </a:pPr>
            <a:r>
              <a:rPr lang="en-US" sz="2200" b="1"/>
              <a:t>Steeper learning curve than </a:t>
            </a:r>
            <a:r>
              <a:rPr lang="en-US" sz="2200" b="1" err="1"/>
              <a:t>PyTorch</a:t>
            </a:r>
            <a:r>
              <a:rPr lang="en-US" sz="2200" b="1"/>
              <a:t> </a:t>
            </a:r>
            <a:r>
              <a:rPr lang="en-US" sz="2200"/>
              <a:t>due to difficulty of debugging (does not tell you what line(s) of code caused your error) </a:t>
            </a:r>
          </a:p>
          <a:p>
            <a:pPr marL="457200" indent="-457200">
              <a:buFont typeface="Arial" pitchFamily="2" charset="2"/>
              <a:buChar char="•"/>
            </a:pPr>
            <a:endParaRPr lang="en-US"/>
          </a:p>
          <a:p>
            <a:pPr marL="0" indent="0">
              <a:buNone/>
            </a:pPr>
            <a:endParaRPr lang="en-US" b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EF8FF4-CBB5-30DE-BE7D-64476A8D1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Franklin Gothic Medium Cond"/>
              </a:rPr>
              <a:t>Tensorflow  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30CBF2-4842-09DD-5BB4-F2A12D055F3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 descr="A yellow and orange letter f&#10;&#10;AI-generated content may be incorrect.">
            <a:extLst>
              <a:ext uri="{FF2B5EF4-FFF2-40B4-BE49-F238E27FC236}">
                <a16:creationId xmlns:a16="http://schemas.microsoft.com/office/drawing/2014/main" id="{B2673493-25DD-2311-87CF-FA7AB4856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080326" y="205954"/>
            <a:ext cx="1491652" cy="1500279"/>
          </a:xfrm>
          <a:prstGeom prst="rect">
            <a:avLst/>
          </a:prstGeom>
        </p:spPr>
      </p:pic>
      <p:pic>
        <p:nvPicPr>
          <p:cNvPr id="11" name="Picture 10" descr="A logo of a company&#10;&#10;AI-generated content may be incorrect.">
            <a:extLst>
              <a:ext uri="{FF2B5EF4-FFF2-40B4-BE49-F238E27FC236}">
                <a16:creationId xmlns:a16="http://schemas.microsoft.com/office/drawing/2014/main" id="{DDA04F60-BE05-3D71-B931-F97E504D74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8454" t="-376" r="18459" b="7418"/>
          <a:stretch>
            <a:fillRect/>
          </a:stretch>
        </p:blipFill>
        <p:spPr>
          <a:xfrm>
            <a:off x="1699729" y="1093841"/>
            <a:ext cx="769335" cy="763118"/>
          </a:xfrm>
          <a:prstGeom prst="flowChartConnector">
            <a:avLst/>
          </a:prstGeom>
        </p:spPr>
      </p:pic>
      <p:pic>
        <p:nvPicPr>
          <p:cNvPr id="17" name="Picture 16" descr="A blue hexagon with a white cube&#10;&#10;AI-generated content may be incorrect.">
            <a:extLst>
              <a:ext uri="{FF2B5EF4-FFF2-40B4-BE49-F238E27FC236}">
                <a16:creationId xmlns:a16="http://schemas.microsoft.com/office/drawing/2014/main" id="{DCDE7571-46CA-08E0-6CAB-0E913D4649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6452" t="9480" r="6452" b="9326"/>
          <a:stretch>
            <a:fillRect/>
          </a:stretch>
        </p:blipFill>
        <p:spPr>
          <a:xfrm>
            <a:off x="1588309" y="3310617"/>
            <a:ext cx="987131" cy="763302"/>
          </a:xfrm>
          <a:prstGeom prst="hexagon">
            <a:avLst/>
          </a:prstGeom>
        </p:spPr>
      </p:pic>
      <p:pic>
        <p:nvPicPr>
          <p:cNvPr id="20" name="Picture 19" descr="Chart Red Arrow Growth · Free image on Pixabay">
            <a:extLst>
              <a:ext uri="{FF2B5EF4-FFF2-40B4-BE49-F238E27FC236}">
                <a16:creationId xmlns:a16="http://schemas.microsoft.com/office/drawing/2014/main" id="{6C01276B-2AF4-2F58-1DCA-3D5999DB75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0158" y="4446308"/>
            <a:ext cx="1184031" cy="920262"/>
          </a:xfrm>
          <a:prstGeom prst="rect">
            <a:avLst/>
          </a:prstGeom>
        </p:spPr>
      </p:pic>
      <p:pic>
        <p:nvPicPr>
          <p:cNvPr id="22" name="Picture 21" descr="Blueprint Flaticons Lineal Color icon">
            <a:extLst>
              <a:ext uri="{FF2B5EF4-FFF2-40B4-BE49-F238E27FC236}">
                <a16:creationId xmlns:a16="http://schemas.microsoft.com/office/drawing/2014/main" id="{09062E6C-9FFC-1A28-E0A1-6A2052C6D8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8605" y="1973885"/>
            <a:ext cx="898550" cy="898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9C19FE-69AC-4E95-615D-A9A8BBB523E0}"/>
              </a:ext>
            </a:extLst>
          </p:cNvPr>
          <p:cNvSpPr txBox="1"/>
          <p:nvPr/>
        </p:nvSpPr>
        <p:spPr>
          <a:xfrm>
            <a:off x="5975230" y="6349040"/>
            <a:ext cx="487104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https://intellipaat.com/blog/pytorch-vs-tensorflow-difference/</a:t>
            </a:r>
          </a:p>
        </p:txBody>
      </p:sp>
    </p:spTree>
    <p:extLst>
      <p:ext uri="{BB962C8B-B14F-4D97-AF65-F5344CB8AC3E}">
        <p14:creationId xmlns:p14="http://schemas.microsoft.com/office/powerpoint/2010/main" val="4110210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6559D-C26A-48AA-7987-C50619993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79A4DE-4F19-A48A-8CB9-5291AED45EB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048821" y="1205456"/>
            <a:ext cx="8535016" cy="445470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200"/>
              <a:t>Developed by </a:t>
            </a:r>
            <a:r>
              <a:rPr lang="en-US" sz="2200" b="1"/>
              <a:t>Facebook's AI Research (FAIR)</a:t>
            </a:r>
            <a:r>
              <a:rPr lang="en-US" sz="2200"/>
              <a:t>, released in 2016</a:t>
            </a:r>
          </a:p>
          <a:p>
            <a:pPr marL="0" indent="0">
              <a:buNone/>
            </a:pPr>
            <a:endParaRPr lang="en-US" sz="2200"/>
          </a:p>
          <a:p>
            <a:pPr marL="0" indent="0">
              <a:buNone/>
            </a:pPr>
            <a:r>
              <a:rPr lang="en-US" sz="2200"/>
              <a:t>Uses</a:t>
            </a:r>
            <a:r>
              <a:rPr lang="en-US" sz="2200" b="1"/>
              <a:t> dynamic graphs (define-by-run)</a:t>
            </a:r>
          </a:p>
          <a:p>
            <a:pPr marL="0" indent="0">
              <a:buNone/>
            </a:pPr>
            <a:endParaRPr lang="en-US" sz="2200"/>
          </a:p>
          <a:p>
            <a:pPr marL="0" indent="0">
              <a:buNone/>
            </a:pPr>
            <a:r>
              <a:rPr lang="en-US" sz="2200" b="1"/>
              <a:t>Best for research and prototyping </a:t>
            </a:r>
            <a:r>
              <a:rPr lang="en-US" sz="2200"/>
              <a:t>because debugging is straightforward (tells you exactly which line(s) are causing an error) </a:t>
            </a:r>
          </a:p>
          <a:p>
            <a:pPr marL="0" indent="0">
              <a:buNone/>
            </a:pPr>
            <a:endParaRPr lang="en-US" sz="2200"/>
          </a:p>
          <a:p>
            <a:pPr marL="0" indent="0">
              <a:buNone/>
            </a:pPr>
            <a:r>
              <a:rPr lang="en-US" sz="2200" b="1"/>
              <a:t>Growing production support </a:t>
            </a:r>
            <a:r>
              <a:rPr lang="en-US" sz="2200"/>
              <a:t> (e.g., </a:t>
            </a:r>
            <a:r>
              <a:rPr lang="en-US" sz="2200" err="1"/>
              <a:t>TorchScript</a:t>
            </a:r>
            <a:r>
              <a:rPr lang="en-US" sz="2200"/>
              <a:t>, </a:t>
            </a:r>
            <a:r>
              <a:rPr lang="en-US" sz="2200" err="1"/>
              <a:t>PyTorch</a:t>
            </a:r>
            <a:r>
              <a:rPr lang="en-US" sz="2200"/>
              <a:t> Lightning, </a:t>
            </a:r>
            <a:r>
              <a:rPr lang="en-US" sz="2200" err="1"/>
              <a:t>TorchServe</a:t>
            </a:r>
            <a:r>
              <a:rPr lang="en-US" sz="2200"/>
              <a:t>) </a:t>
            </a:r>
          </a:p>
          <a:p>
            <a:pPr marL="0" indent="0">
              <a:buNone/>
            </a:pPr>
            <a:endParaRPr lang="en-US" sz="2200"/>
          </a:p>
          <a:p>
            <a:pPr marL="0" indent="0">
              <a:buNone/>
            </a:pPr>
            <a:r>
              <a:rPr lang="en-US" sz="2200" b="1"/>
              <a:t>Historically less optimized for deployment than </a:t>
            </a:r>
            <a:r>
              <a:rPr lang="en-US" sz="2200" b="1" err="1"/>
              <a:t>Tensorflow</a:t>
            </a:r>
            <a:r>
              <a:rPr lang="en-US" sz="2200" b="1"/>
              <a:t>  </a:t>
            </a:r>
            <a:r>
              <a:rPr lang="en-US" sz="2200"/>
              <a:t>due to focus on ease of experimentation  </a:t>
            </a:r>
          </a:p>
          <a:p>
            <a:pPr marL="457200" indent="-457200">
              <a:buFont typeface="Arial" pitchFamily="2" charset="2"/>
              <a:buChar char="•"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6E9464-22C7-4941-74F6-FFAEC6CB4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Franklin Gothic Medium Cond"/>
              </a:rPr>
              <a:t>PyTorch 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D8C77F-2DF2-26FD-A7BE-14C9C3E5AE2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 descr="A red and black logo&#10;&#10;AI-generated content may be incorrect.">
            <a:extLst>
              <a:ext uri="{FF2B5EF4-FFF2-40B4-BE49-F238E27FC236}">
                <a16:creationId xmlns:a16="http://schemas.microsoft.com/office/drawing/2014/main" id="{B3CDA607-21D7-FDFF-67C6-3F3417F94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218758" y="-94726"/>
            <a:ext cx="2160918" cy="2124975"/>
          </a:xfrm>
          <a:prstGeom prst="rect">
            <a:avLst/>
          </a:prstGeom>
        </p:spPr>
      </p:pic>
      <p:pic>
        <p:nvPicPr>
          <p:cNvPr id="8" name="Picture 7" descr="A blue and black logo&#10;&#10;AI-generated content may be incorrect.">
            <a:extLst>
              <a:ext uri="{FF2B5EF4-FFF2-40B4-BE49-F238E27FC236}">
                <a16:creationId xmlns:a16="http://schemas.microsoft.com/office/drawing/2014/main" id="{6E3773AF-BB3F-D29C-BE39-24026AACE0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229064" y="968315"/>
            <a:ext cx="809447" cy="759126"/>
          </a:xfrm>
          <a:prstGeom prst="rect">
            <a:avLst/>
          </a:prstGeom>
        </p:spPr>
      </p:pic>
      <p:pic>
        <p:nvPicPr>
          <p:cNvPr id="13" name="Picture 12" descr="Research - Free business and finance icons">
            <a:extLst>
              <a:ext uri="{FF2B5EF4-FFF2-40B4-BE49-F238E27FC236}">
                <a16:creationId xmlns:a16="http://schemas.microsoft.com/office/drawing/2014/main" id="{345D7ED8-8452-01ED-B98A-56ACAB6AA8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2319" y="2750479"/>
            <a:ext cx="816021" cy="808401"/>
          </a:xfrm>
          <a:prstGeom prst="rect">
            <a:avLst/>
          </a:prstGeom>
        </p:spPr>
      </p:pic>
      <p:pic>
        <p:nvPicPr>
          <p:cNvPr id="15" name="Picture 14" descr="Dynamic - Free industry icons">
            <a:extLst>
              <a:ext uri="{FF2B5EF4-FFF2-40B4-BE49-F238E27FC236}">
                <a16:creationId xmlns:a16="http://schemas.microsoft.com/office/drawing/2014/main" id="{FA0CB96F-D87E-CC02-EE47-8DF9FEC23A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2319" y="1820839"/>
            <a:ext cx="800781" cy="762681"/>
          </a:xfrm>
          <a:prstGeom prst="rect">
            <a:avLst/>
          </a:prstGeom>
        </p:spPr>
      </p:pic>
      <p:pic>
        <p:nvPicPr>
          <p:cNvPr id="16" name="Picture 15" descr="A blue arrow pointing up&#10;&#10;AI-generated content may be incorrect.">
            <a:extLst>
              <a:ext uri="{FF2B5EF4-FFF2-40B4-BE49-F238E27FC236}">
                <a16:creationId xmlns:a16="http://schemas.microsoft.com/office/drawing/2014/main" id="{3D59BC81-FC4F-923D-B041-DE6A8C17A0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2142514" y="3820783"/>
            <a:ext cx="891540" cy="876300"/>
          </a:xfrm>
          <a:prstGeom prst="rect">
            <a:avLst/>
          </a:prstGeom>
        </p:spPr>
      </p:pic>
      <p:pic>
        <p:nvPicPr>
          <p:cNvPr id="21" name="Picture 20" descr="Wrench Clipart Hd PNG, Wrench Icon For Your Project, Project Icons ...">
            <a:extLst>
              <a:ext uri="{FF2B5EF4-FFF2-40B4-BE49-F238E27FC236}">
                <a16:creationId xmlns:a16="http://schemas.microsoft.com/office/drawing/2014/main" id="{6AEAED28-4C55-2979-1352-594113BE00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87880" y="4922520"/>
            <a:ext cx="998220" cy="10058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AF3D85-57E6-6056-95D3-B1AC4D3BB3A3}"/>
              </a:ext>
            </a:extLst>
          </p:cNvPr>
          <p:cNvSpPr txBox="1"/>
          <p:nvPr/>
        </p:nvSpPr>
        <p:spPr>
          <a:xfrm>
            <a:off x="5975230" y="6349040"/>
            <a:ext cx="487104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https://intellipaat.com/blog/pytorch-vs-tensorflow-difference/</a:t>
            </a:r>
          </a:p>
        </p:txBody>
      </p:sp>
    </p:spTree>
    <p:extLst>
      <p:ext uri="{BB962C8B-B14F-4D97-AF65-F5344CB8AC3E}">
        <p14:creationId xmlns:p14="http://schemas.microsoft.com/office/powerpoint/2010/main" val="2767941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EFFFF"/>
      </a:lt1>
      <a:dk2>
        <a:srgbClr val="55585F"/>
      </a:dk2>
      <a:lt2>
        <a:srgbClr val="CECACB"/>
      </a:lt2>
      <a:accent1>
        <a:srgbClr val="CFB891"/>
      </a:accent1>
      <a:accent2>
        <a:srgbClr val="555960"/>
      </a:accent2>
      <a:accent3>
        <a:srgbClr val="8D6F3D"/>
      </a:accent3>
      <a:accent4>
        <a:srgbClr val="FFFFFF"/>
      </a:accent4>
      <a:accent5>
        <a:srgbClr val="DAAA00"/>
      </a:accent5>
      <a:accent6>
        <a:srgbClr val="9D9694"/>
      </a:accent6>
      <a:hlink>
        <a:srgbClr val="000000"/>
      </a:hlink>
      <a:folHlink>
        <a:srgbClr val="FEFFFF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RCAC Storage 101 (2023)" id="{0E355B2B-D2E6-0748-A00E-4B8712A7F24B}" vid="{9D7ECDBF-6D57-1F41-9970-DAB7008EE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cbfa6b6-6c34-4421-9469-a4ae5bb43497">
      <UserInfo>
        <DisplayName>Schott, Thomas H.</DisplayName>
        <AccountId>17</AccountId>
        <AccountType/>
      </UserInfo>
      <UserInfo>
        <DisplayName>Sarault, Olivia M</DisplayName>
        <AccountId>29</AccountId>
        <AccountType/>
      </UserInfo>
      <UserInfo>
        <DisplayName>Hiller, Kelly R</DisplayName>
        <AccountId>98</AccountId>
        <AccountType/>
      </UserInfo>
      <UserInfo>
        <DisplayName>Eddy, Abigail Ellen</DisplayName>
        <AccountId>46</AccountId>
        <AccountType/>
      </UserInfo>
      <UserInfo>
        <DisplayName>Gu, Yu Rain</DisplayName>
        <AccountId>77</AccountId>
        <AccountType/>
      </UserInfo>
      <UserInfo>
        <DisplayName>Reese, Kristy S</DisplayName>
        <AccountId>26</AccountId>
        <AccountType/>
      </UserInfo>
    </SharedWithUsers>
    <lcf76f155ced4ddcb4097134ff3c332f xmlns="82996346-b066-4e8d-88c2-cf7970495937">
      <Terms xmlns="http://schemas.microsoft.com/office/infopath/2007/PartnerControls"/>
    </lcf76f155ced4ddcb4097134ff3c332f>
    <TaxCatchAll xmlns="9cbfa6b6-6c34-4421-9469-a4ae5bb43497" xsi:nil="true"/>
    <Category xmlns="82996346-b066-4e8d-88c2-cf797049593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9A7AF4D089B14D9DB2A2D1FB409101" ma:contentTypeVersion="17" ma:contentTypeDescription="Create a new document." ma:contentTypeScope="" ma:versionID="c28b3874744a6552b78c8dd9ed1d9e34">
  <xsd:schema xmlns:xsd="http://www.w3.org/2001/XMLSchema" xmlns:xs="http://www.w3.org/2001/XMLSchema" xmlns:p="http://schemas.microsoft.com/office/2006/metadata/properties" xmlns:ns2="82996346-b066-4e8d-88c2-cf7970495937" xmlns:ns3="9cbfa6b6-6c34-4421-9469-a4ae5bb43497" targetNamespace="http://schemas.microsoft.com/office/2006/metadata/properties" ma:root="true" ma:fieldsID="e79d8b65dde71f623b18017ef649bc32" ns2:_="" ns3:_="">
    <xsd:import namespace="82996346-b066-4e8d-88c2-cf7970495937"/>
    <xsd:import namespace="9cbfa6b6-6c34-4421-9469-a4ae5bb434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Category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996346-b066-4e8d-88c2-cf79704959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8e9e90a8-b24c-4be7-8760-a88b2cd47e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Category" ma:index="22" nillable="true" ma:displayName="Category" ma:description="Category for the topic." ma:format="Dropdown" ma:internalName="Category">
      <xsd:simpleType>
        <xsd:restriction base="dms:Choice">
          <xsd:enumeration value="Core"/>
          <xsd:enumeration value="Advanced"/>
          <xsd:enumeration value="Project"/>
          <xsd:enumeration value="Tech Topic"/>
          <xsd:enumeration value="Professional"/>
          <xsd:enumeration value="Misc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bfa6b6-6c34-4421-9469-a4ae5bb4349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b0f9809c-e9e6-40b6-b68e-efeecc33416b}" ma:internalName="TaxCatchAll" ma:showField="CatchAllData" ma:web="9cbfa6b6-6c34-4421-9469-a4ae5bb434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DE0D6C-581B-4814-98E7-EF172D5D46A1}">
  <ds:schemaRefs>
    <ds:schemaRef ds:uri="37af3f4b-4b66-46f9-8456-831d9bc3e737"/>
    <ds:schemaRef ds:uri="82996346-b066-4e8d-88c2-cf7970495937"/>
    <ds:schemaRef ds:uri="9274efee-843d-4c91-939d-eb0d0f637a60"/>
    <ds:schemaRef ds:uri="9cbfa6b6-6c34-4421-9469-a4ae5bb43497"/>
    <ds:schemaRef ds:uri="d09ddc2b-39bd-4a71-b20b-efdf2d492579"/>
    <ds:schemaRef ds:uri="d6656b4d-3fa0-4709-acfb-d5e813445d1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5B64EEB-1B4A-4920-AA44-E234D7D487D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956438-C599-4923-93DB-627B659CF576}">
  <ds:schemaRefs>
    <ds:schemaRef ds:uri="82996346-b066-4e8d-88c2-cf7970495937"/>
    <ds:schemaRef ds:uri="9cbfa6b6-6c34-4421-9469-a4ae5bb4349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30</Slides>
  <Notes>12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Intro to PyTorch and Tensorflow</vt:lpstr>
      <vt:lpstr>About the Instructor </vt:lpstr>
      <vt:lpstr>Agenda </vt:lpstr>
      <vt:lpstr>Core Architectures &amp; Programming Styles</vt:lpstr>
      <vt:lpstr>What is a Computational Graph?  </vt:lpstr>
      <vt:lpstr>Type of Computational Graphs </vt:lpstr>
      <vt:lpstr>Type of Computational Graphs Contin. </vt:lpstr>
      <vt:lpstr>Tensorflow  </vt:lpstr>
      <vt:lpstr>PyTorch </vt:lpstr>
      <vt:lpstr>Tensors  (creation, shapes, devices) </vt:lpstr>
      <vt:lpstr>What are Tensors?</vt:lpstr>
      <vt:lpstr>PyTorch Tensors</vt:lpstr>
      <vt:lpstr>Tensorflow Tensors</vt:lpstr>
      <vt:lpstr>Automatic Differentiation  </vt:lpstr>
      <vt:lpstr>Forward Pass</vt:lpstr>
      <vt:lpstr>Backward Pass</vt:lpstr>
      <vt:lpstr>What is Automatic Differentiation? </vt:lpstr>
      <vt:lpstr>PyTorch's Approach autograd</vt:lpstr>
      <vt:lpstr>Tensorflow's Approach GradientTape</vt:lpstr>
      <vt:lpstr>Comparing GradientTape vs. autograd</vt:lpstr>
      <vt:lpstr>Build &amp; Train a Simple Neural Network</vt:lpstr>
      <vt:lpstr>What is a Neural Network? </vt:lpstr>
      <vt:lpstr>Parts of a Neural Network</vt:lpstr>
      <vt:lpstr>Types of Neural Networks </vt:lpstr>
      <vt:lpstr>Creating Neural Networks in PyTorch vs. TensorFlow</vt:lpstr>
      <vt:lpstr>Intro to Demo Dataset: MNIST </vt:lpstr>
      <vt:lpstr>Automatic Differentiation &amp; Neural Network  Demo </vt:lpstr>
      <vt:lpstr>Comparison &amp; Wrap-up</vt:lpstr>
      <vt:lpstr>Key Takeaways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Title, Franklin Gothic Italic 54</dc:title>
  <dc:creator>Lentner, Geoffrey R</dc:creator>
  <cp:revision>1352</cp:revision>
  <dcterms:created xsi:type="dcterms:W3CDTF">2023-10-31T14:31:04Z</dcterms:created>
  <dcterms:modified xsi:type="dcterms:W3CDTF">2025-10-02T03:05:17Z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044bd30-2ed7-4c9d-9d12-46200872a97b_Enabled">
    <vt:lpwstr>true</vt:lpwstr>
  </property>
  <property fmtid="{D5CDD505-2E9C-101B-9397-08002B2CF9AE}" pid="3" name="MSIP_Label_4044bd30-2ed7-4c9d-9d12-46200872a97b_SetDate">
    <vt:lpwstr>2023-02-20T19:00:53Z</vt:lpwstr>
  </property>
  <property fmtid="{D5CDD505-2E9C-101B-9397-08002B2CF9AE}" pid="4" name="MSIP_Label_4044bd30-2ed7-4c9d-9d12-46200872a97b_Method">
    <vt:lpwstr>Standard</vt:lpwstr>
  </property>
  <property fmtid="{D5CDD505-2E9C-101B-9397-08002B2CF9AE}" pid="5" name="MSIP_Label_4044bd30-2ed7-4c9d-9d12-46200872a97b_Name">
    <vt:lpwstr>defa4170-0d19-0005-0004-bc88714345d2</vt:lpwstr>
  </property>
  <property fmtid="{D5CDD505-2E9C-101B-9397-08002B2CF9AE}" pid="6" name="MSIP_Label_4044bd30-2ed7-4c9d-9d12-46200872a97b_SiteId">
    <vt:lpwstr>4130bd39-7c53-419c-b1e5-8758d6d63f21</vt:lpwstr>
  </property>
  <property fmtid="{D5CDD505-2E9C-101B-9397-08002B2CF9AE}" pid="7" name="MSIP_Label_4044bd30-2ed7-4c9d-9d12-46200872a97b_ActionId">
    <vt:lpwstr>b33bf962-ed92-4dd9-bc75-9825fb79b2e3</vt:lpwstr>
  </property>
  <property fmtid="{D5CDD505-2E9C-101B-9397-08002B2CF9AE}" pid="8" name="MSIP_Label_4044bd30-2ed7-4c9d-9d12-46200872a97b_ContentBits">
    <vt:lpwstr>0</vt:lpwstr>
  </property>
  <property fmtid="{D5CDD505-2E9C-101B-9397-08002B2CF9AE}" pid="9" name="ContentTypeId">
    <vt:lpwstr>0x0101001C9A7AF4D089B14D9DB2A2D1FB409101</vt:lpwstr>
  </property>
  <property fmtid="{D5CDD505-2E9C-101B-9397-08002B2CF9AE}" pid="10" name="MediaServiceImageTags">
    <vt:lpwstr/>
  </property>
</Properties>
</file>